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 id="2147483683" r:id="rId3"/>
  </p:sldMasterIdLst>
  <p:notesMasterIdLst>
    <p:notesMasterId r:id="rId21"/>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Lst>
  <p:sldSz cx="9144000" cy="5143500" type="screen16x9"/>
  <p:notesSz cx="6858000" cy="9144000"/>
  <p:embeddedFontLst>
    <p:embeddedFont>
      <p:font typeface="Raleway" panose="020B0503030101060003" pitchFamily="34" charset="77"/>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95"/>
  </p:normalViewPr>
  <p:slideViewPr>
    <p:cSldViewPr snapToGrid="0" snapToObjects="1">
      <p:cViewPr varScale="1">
        <p:scale>
          <a:sx n="128" d="100"/>
          <a:sy n="128" d="100"/>
        </p:scale>
        <p:origin x="62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viewProps" Target="viewProp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collegescorecard.ed.gov/data/"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collegescorecard.ed.gov/data/documentation/"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collegescorecard.ed.gov/data/changelog/" TargetMode="Externa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s://www.springboard.com/blog/free-public-data-sets-data-science-project" TargetMode="External"/><Relationship Id="rId3" Type="http://schemas.openxmlformats.org/officeDocument/2006/relationships/hyperlink" Target="https://docs.google.com/document/d/1qz4g0np_3dXAsj6yCbUEasL-GsGJUeo7apY9uBIoQBg/edit" TargetMode="External"/><Relationship Id="rId7" Type="http://schemas.openxmlformats.org/officeDocument/2006/relationships/hyperlink" Target="https://github.com/caesar0301/awesome-public-datasets"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catalog.data.gov/dataset" TargetMode="External"/><Relationship Id="rId5" Type="http://schemas.openxmlformats.org/officeDocument/2006/relationships/hyperlink" Target="https://docs.google.com/document/d/1KHFapDGHun1UUl5Axozyyxk9C9Fp_3YpXLPVMZn1Fps/edit" TargetMode="External"/><Relationship Id="rId10" Type="http://schemas.openxmlformats.org/officeDocument/2006/relationships/hyperlink" Target="http://www.calvin.edu/~stob/data/" TargetMode="External"/><Relationship Id="rId4" Type="http://schemas.openxmlformats.org/officeDocument/2006/relationships/hyperlink" Target="https://docs.google.com/document/d/1skUIvzKyoEuZmGvodoqNio7oTTM4WRnpARICIKuFhPo/edit" TargetMode="External"/><Relationship Id="rId9" Type="http://schemas.openxmlformats.org/officeDocument/2006/relationships/hyperlink" Target="http://www.cs.cmu.edu/~awm/10701/project/data.html"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ata.seattle.gov/"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ata.seattle.gov/browse?category=Public+Safety"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data.seattle.gov/Public-Safety/Seattle-Police-Department-911-Incident-Response/3k2p-39jp"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47ef6a410_0_5: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6" name="Google Shape;236;g247ef6a41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da9cf365f_1_148: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1" name="Google Shape;301;g1da9cf365f_1_1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rtl="0">
              <a:lnSpc>
                <a:spcPct val="120000"/>
              </a:lnSpc>
              <a:spcBef>
                <a:spcPts val="500"/>
              </a:spcBef>
              <a:spcAft>
                <a:spcPts val="0"/>
              </a:spcAft>
              <a:buClr>
                <a:schemeClr val="dk1"/>
              </a:buClr>
              <a:buSzPts val="1100"/>
              <a:buFont typeface="Arial"/>
              <a:buNone/>
            </a:pPr>
            <a:r>
              <a:rPr lang="en" b="1">
                <a:solidFill>
                  <a:schemeClr val="dk1"/>
                </a:solidFill>
                <a:latin typeface="Verdana"/>
                <a:ea typeface="Verdana"/>
                <a:cs typeface="Verdana"/>
                <a:sym typeface="Verdana"/>
              </a:rPr>
              <a:t>Class 2b: The details behind the data #3</a:t>
            </a:r>
            <a:endParaRPr sz="1200">
              <a:solidFill>
                <a:schemeClr val="dk1"/>
              </a:solidFill>
              <a:latin typeface="Verdana"/>
              <a:ea typeface="Verdana"/>
              <a:cs typeface="Verdana"/>
              <a:sym typeface="Verdana"/>
            </a:endParaRPr>
          </a:p>
          <a:p>
            <a:pPr marL="0" marR="0" lvl="0" indent="0" algn="l" rtl="0">
              <a:spcBef>
                <a:spcPts val="500"/>
              </a:spcBef>
              <a:spcAft>
                <a:spcPts val="0"/>
              </a:spcAft>
              <a:buNone/>
            </a:pPr>
            <a:r>
              <a:rPr lang="en" sz="1200">
                <a:solidFill>
                  <a:schemeClr val="dk1"/>
                </a:solidFill>
                <a:latin typeface="Calibri"/>
                <a:ea typeface="Calibri"/>
                <a:cs typeface="Calibri"/>
                <a:sym typeface="Calibri"/>
              </a:rPr>
              <a:t>College Scorecard:  Navigate to the data (see next slides)</a:t>
            </a:r>
            <a:endParaRPr sz="1200">
              <a:solidFill>
                <a:schemeClr val="dk1"/>
              </a:solidFill>
              <a:latin typeface="Calibri"/>
              <a:ea typeface="Calibri"/>
              <a:cs typeface="Calibri"/>
              <a:sym typeface="Calibri"/>
            </a:endParaRPr>
          </a:p>
        </p:txBody>
      </p:sp>
      <p:sp>
        <p:nvSpPr>
          <p:cNvPr id="302" name="Google Shape;302;g1da9cf365f_1_1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10</a:t>
            </a:fld>
            <a:endParaRPr sz="12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da9cf365f_1_155: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9" name="Google Shape;309;g1da9cf365f_1_1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rtl="0">
              <a:lnSpc>
                <a:spcPct val="120000"/>
              </a:lnSpc>
              <a:spcBef>
                <a:spcPts val="500"/>
              </a:spcBef>
              <a:spcAft>
                <a:spcPts val="0"/>
              </a:spcAft>
              <a:buClr>
                <a:schemeClr val="dk1"/>
              </a:buClr>
              <a:buSzPts val="1100"/>
              <a:buFont typeface="Arial"/>
              <a:buNone/>
            </a:pPr>
            <a:r>
              <a:rPr lang="en">
                <a:solidFill>
                  <a:schemeClr val="dk1"/>
                </a:solidFill>
                <a:latin typeface="Verdana"/>
                <a:ea typeface="Verdana"/>
                <a:cs typeface="Verdana"/>
                <a:sym typeface="Verdana"/>
              </a:rPr>
              <a:t>Class 2b (cont’d)</a:t>
            </a:r>
            <a:endParaRPr>
              <a:solidFill>
                <a:schemeClr val="dk1"/>
              </a:solidFill>
              <a:latin typeface="Verdana"/>
              <a:ea typeface="Verdana"/>
              <a:cs typeface="Verdana"/>
              <a:sym typeface="Verdana"/>
            </a:endParaRPr>
          </a:p>
          <a:p>
            <a:pPr marL="457200" lvl="0" indent="-298450" rtl="0">
              <a:lnSpc>
                <a:spcPct val="115000"/>
              </a:lnSpc>
              <a:spcBef>
                <a:spcPts val="500"/>
              </a:spcBef>
              <a:spcAft>
                <a:spcPts val="0"/>
              </a:spcAft>
              <a:buClr>
                <a:schemeClr val="dk1"/>
              </a:buClr>
              <a:buSzPts val="1100"/>
              <a:buFont typeface="Verdana"/>
              <a:buAutoNum type="arabicPeriod"/>
            </a:pPr>
            <a:r>
              <a:rPr lang="en" sz="1100">
                <a:solidFill>
                  <a:schemeClr val="dk1"/>
                </a:solidFill>
                <a:latin typeface="Verdana"/>
                <a:ea typeface="Verdana"/>
                <a:cs typeface="Verdana"/>
                <a:sym typeface="Verdana"/>
              </a:rPr>
              <a:t>College Scorecard </a:t>
            </a:r>
            <a:endParaRPr sz="1100">
              <a:solidFill>
                <a:schemeClr val="dk1"/>
              </a:solidFill>
              <a:latin typeface="Verdana"/>
              <a:ea typeface="Verdana"/>
              <a:cs typeface="Verdana"/>
              <a:sym typeface="Verdana"/>
            </a:endParaRPr>
          </a:p>
          <a:p>
            <a:pPr marL="914400" lvl="1" indent="-298450" rtl="0">
              <a:lnSpc>
                <a:spcPct val="115000"/>
              </a:lnSpc>
              <a:spcBef>
                <a:spcPts val="0"/>
              </a:spcBef>
              <a:spcAft>
                <a:spcPts val="0"/>
              </a:spcAft>
              <a:buClr>
                <a:schemeClr val="dk1"/>
              </a:buClr>
              <a:buSzPts val="1100"/>
              <a:buFont typeface="Verdana"/>
              <a:buAutoNum type="alphaLcPeriod"/>
            </a:pPr>
            <a:r>
              <a:rPr lang="en" sz="1100">
                <a:solidFill>
                  <a:schemeClr val="dk1"/>
                </a:solidFill>
                <a:latin typeface="Verdana"/>
                <a:ea typeface="Verdana"/>
                <a:cs typeface="Verdana"/>
                <a:sym typeface="Verdana"/>
              </a:rPr>
              <a:t>We looked at this site for a few minutes in the first class. Let’s take a quick look here and find the metadata. </a:t>
            </a:r>
            <a:endParaRPr sz="1100">
              <a:solidFill>
                <a:schemeClr val="dk1"/>
              </a:solidFill>
              <a:latin typeface="Verdana"/>
              <a:ea typeface="Verdana"/>
              <a:cs typeface="Verdana"/>
              <a:sym typeface="Verdana"/>
            </a:endParaRPr>
          </a:p>
          <a:p>
            <a:pPr marL="914400" lvl="1" indent="-298450" rtl="0">
              <a:lnSpc>
                <a:spcPct val="115000"/>
              </a:lnSpc>
              <a:spcBef>
                <a:spcPts val="0"/>
              </a:spcBef>
              <a:spcAft>
                <a:spcPts val="0"/>
              </a:spcAft>
              <a:buClr>
                <a:schemeClr val="dk1"/>
              </a:buClr>
              <a:buSzPts val="1100"/>
              <a:buFont typeface="Verdana"/>
              <a:buAutoNum type="alphaLcPeriod"/>
            </a:pPr>
            <a:r>
              <a:rPr lang="en" sz="1100">
                <a:solidFill>
                  <a:schemeClr val="dk1"/>
                </a:solidFill>
                <a:latin typeface="Verdana"/>
                <a:ea typeface="Verdana"/>
                <a:cs typeface="Verdana"/>
                <a:sym typeface="Verdana"/>
              </a:rPr>
              <a:t>Show slide with intro page of: </a:t>
            </a:r>
            <a:r>
              <a:rPr lang="en" sz="1100" u="sng">
                <a:solidFill>
                  <a:srgbClr val="1155CC"/>
                </a:solidFill>
                <a:latin typeface="Verdana"/>
                <a:ea typeface="Verdana"/>
                <a:cs typeface="Verdana"/>
                <a:sym typeface="Verdana"/>
                <a:hlinkClick r:id="rId3"/>
              </a:rPr>
              <a:t>https://collegescorecard.ed.gov/data/</a:t>
            </a:r>
            <a:endParaRPr sz="1100">
              <a:solidFill>
                <a:schemeClr val="dk1"/>
              </a:solidFill>
              <a:latin typeface="Verdana"/>
              <a:ea typeface="Verdana"/>
              <a:cs typeface="Verdana"/>
              <a:sym typeface="Verdana"/>
            </a:endParaRPr>
          </a:p>
          <a:p>
            <a:pPr marL="914400" lvl="1" indent="-298450" rtl="0">
              <a:lnSpc>
                <a:spcPct val="115000"/>
              </a:lnSpc>
              <a:spcBef>
                <a:spcPts val="0"/>
              </a:spcBef>
              <a:spcAft>
                <a:spcPts val="0"/>
              </a:spcAft>
              <a:buClr>
                <a:schemeClr val="dk1"/>
              </a:buClr>
              <a:buSzPts val="1100"/>
              <a:buFont typeface="Verdana"/>
              <a:buAutoNum type="alphaLcPeriod"/>
            </a:pPr>
            <a:r>
              <a:rPr lang="en" sz="1100">
                <a:solidFill>
                  <a:schemeClr val="dk1"/>
                </a:solidFill>
                <a:latin typeface="Verdana"/>
                <a:ea typeface="Verdana"/>
                <a:cs typeface="Verdana"/>
                <a:sym typeface="Verdana"/>
              </a:rPr>
              <a:t>Have participants go to the College Scorecard Data page on their computers </a:t>
            </a:r>
            <a:r>
              <a:rPr lang="en" sz="1100" u="sng">
                <a:solidFill>
                  <a:srgbClr val="1155CC"/>
                </a:solidFill>
                <a:latin typeface="Verdana"/>
                <a:ea typeface="Verdana"/>
                <a:cs typeface="Verdana"/>
                <a:sym typeface="Verdana"/>
                <a:hlinkClick r:id="rId3"/>
              </a:rPr>
              <a:t>https://collegescorecard.ed.gov/data/</a:t>
            </a:r>
            <a:r>
              <a:rPr lang="en" sz="1100">
                <a:solidFill>
                  <a:schemeClr val="dk1"/>
                </a:solidFill>
                <a:latin typeface="Verdana"/>
                <a:ea typeface="Verdana"/>
                <a:cs typeface="Verdana"/>
                <a:sym typeface="Verdana"/>
              </a:rPr>
              <a:t>. </a:t>
            </a:r>
            <a:endParaRPr sz="1100">
              <a:solidFill>
                <a:schemeClr val="dk1"/>
              </a:solidFill>
              <a:latin typeface="Verdana"/>
              <a:ea typeface="Verdana"/>
              <a:cs typeface="Verdana"/>
              <a:sym typeface="Verdana"/>
            </a:endParaRPr>
          </a:p>
          <a:p>
            <a:pPr marL="457200" lvl="0" indent="0" rtl="0">
              <a:lnSpc>
                <a:spcPct val="115000"/>
              </a:lnSpc>
              <a:spcBef>
                <a:spcPts val="0"/>
              </a:spcBef>
              <a:spcAft>
                <a:spcPts val="0"/>
              </a:spcAft>
              <a:buClr>
                <a:schemeClr val="dk1"/>
              </a:buClr>
              <a:buSzPts val="1100"/>
              <a:buFont typeface="Arial"/>
              <a:buNone/>
            </a:pP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Explain:</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None/>
            </a:pP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None/>
            </a:pPr>
            <a:r>
              <a:rPr lang="en" sz="1100">
                <a:solidFill>
                  <a:schemeClr val="dk1"/>
                </a:solidFill>
                <a:latin typeface="Verdana"/>
                <a:ea typeface="Verdana"/>
                <a:cs typeface="Verdana"/>
                <a:sym typeface="Verdana"/>
              </a:rPr>
              <a:t>This is a large dataset that received a lot of interest when it was published. This looks a little different from the Seattle data. Here’s why: </a:t>
            </a:r>
            <a:endParaRPr sz="1100">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sz="1100">
                <a:solidFill>
                  <a:schemeClr val="dk1"/>
                </a:solidFill>
                <a:latin typeface="Verdana"/>
                <a:ea typeface="Verdana"/>
                <a:cs typeface="Verdana"/>
                <a:sym typeface="Verdana"/>
              </a:rPr>
              <a:t>The publisher (the US Dept of Education) knew that this would be a controversial dataset and that many people would use it. They would want to know about limitations, methodology etc. Given this, US DOE wants to be clear about what you - as a user - can and cannot expect to find in the data. </a:t>
            </a:r>
            <a:endParaRPr sz="1100">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sz="1100">
                <a:solidFill>
                  <a:schemeClr val="dk1"/>
                </a:solidFill>
                <a:latin typeface="Verdana"/>
                <a:ea typeface="Verdana"/>
                <a:cs typeface="Verdana"/>
                <a:sym typeface="Verdana"/>
              </a:rPr>
              <a:t>When the USDOE released this data, they also released analysis. They want to ensure that the numbers behind the analysis are transparent, which will increase the likelihood that people will trust the data. </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None/>
            </a:pP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None/>
            </a:pPr>
            <a:endParaRPr sz="1100">
              <a:solidFill>
                <a:schemeClr val="dk1"/>
              </a:solidFill>
              <a:latin typeface="Verdana"/>
              <a:ea typeface="Verdana"/>
              <a:cs typeface="Verdana"/>
              <a:sym typeface="Verdana"/>
            </a:endParaRPr>
          </a:p>
        </p:txBody>
      </p:sp>
      <p:sp>
        <p:nvSpPr>
          <p:cNvPr id="310" name="Google Shape;310;g1da9cf365f_1_15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11</a:t>
            </a:fld>
            <a:endParaRPr sz="12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da9cf365f_1_16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6" name="Google Shape;316;g1da9cf365f_1_1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rtl="0">
              <a:lnSpc>
                <a:spcPct val="120000"/>
              </a:lnSpc>
              <a:spcBef>
                <a:spcPts val="500"/>
              </a:spcBef>
              <a:spcAft>
                <a:spcPts val="0"/>
              </a:spcAft>
              <a:buClr>
                <a:schemeClr val="dk1"/>
              </a:buClr>
              <a:buSzPts val="1100"/>
              <a:buFont typeface="Arial"/>
              <a:buNone/>
            </a:pPr>
            <a:r>
              <a:rPr lang="en">
                <a:solidFill>
                  <a:schemeClr val="dk1"/>
                </a:solidFill>
                <a:latin typeface="Verdana"/>
                <a:ea typeface="Verdana"/>
                <a:cs typeface="Verdana"/>
                <a:sym typeface="Verdana"/>
              </a:rPr>
              <a:t>Class 2b (cont’d)  </a:t>
            </a:r>
            <a:endParaRPr>
              <a:solidFill>
                <a:schemeClr val="dk1"/>
              </a:solidFill>
              <a:latin typeface="Verdana"/>
              <a:ea typeface="Verdana"/>
              <a:cs typeface="Verdana"/>
              <a:sym typeface="Verdana"/>
            </a:endParaRPr>
          </a:p>
          <a:p>
            <a:pPr marL="0" lvl="0" indent="0" rtl="0">
              <a:lnSpc>
                <a:spcPct val="115000"/>
              </a:lnSpc>
              <a:spcBef>
                <a:spcPts val="500"/>
              </a:spcBef>
              <a:spcAft>
                <a:spcPts val="0"/>
              </a:spcAft>
              <a:buClr>
                <a:schemeClr val="dk1"/>
              </a:buClr>
              <a:buSzPts val="1100"/>
              <a:buFont typeface="Arial"/>
              <a:buNone/>
            </a:pPr>
            <a:r>
              <a:rPr lang="en" sz="1100">
                <a:solidFill>
                  <a:schemeClr val="dk1"/>
                </a:solidFill>
                <a:latin typeface="Verdana"/>
                <a:ea typeface="Verdana"/>
                <a:cs typeface="Verdana"/>
                <a:sym typeface="Verdana"/>
              </a:rPr>
              <a:t>Ask participants where they think the metadata is located. Hint to the documentation text if no one sees it.</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 </a:t>
            </a:r>
            <a:endParaRPr b="1">
              <a:solidFill>
                <a:schemeClr val="dk1"/>
              </a:solidFill>
              <a:latin typeface="Verdana"/>
              <a:ea typeface="Verdana"/>
              <a:cs typeface="Verdana"/>
              <a:sym typeface="Verdana"/>
            </a:endParaRPr>
          </a:p>
        </p:txBody>
      </p:sp>
      <p:sp>
        <p:nvSpPr>
          <p:cNvPr id="317" name="Google Shape;317;g1da9cf365f_1_16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12</a:t>
            </a:fld>
            <a:endParaRPr sz="12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da9cf365f_1_169: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6" name="Google Shape;326;g1da9cf365f_1_16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rtl="0">
              <a:lnSpc>
                <a:spcPct val="115000"/>
              </a:lnSpc>
              <a:spcBef>
                <a:spcPts val="0"/>
              </a:spcBef>
              <a:spcAft>
                <a:spcPts val="0"/>
              </a:spcAft>
              <a:buNone/>
            </a:pPr>
            <a:r>
              <a:rPr lang="en" sz="1100">
                <a:solidFill>
                  <a:schemeClr val="dk1"/>
                </a:solidFill>
                <a:latin typeface="Verdana"/>
                <a:ea typeface="Verdana"/>
                <a:cs typeface="Verdana"/>
                <a:sym typeface="Verdana"/>
              </a:rPr>
              <a:t>CLASS 2B (cont’d)</a:t>
            </a:r>
            <a:endParaRPr sz="1100">
              <a:solidFill>
                <a:schemeClr val="dk1"/>
              </a:solidFill>
              <a:latin typeface="Verdana"/>
              <a:ea typeface="Verdana"/>
              <a:cs typeface="Verdana"/>
              <a:sym typeface="Verdana"/>
            </a:endParaRPr>
          </a:p>
          <a:p>
            <a:pPr marL="914400" lvl="1" indent="-298450" rtl="0">
              <a:lnSpc>
                <a:spcPct val="115000"/>
              </a:lnSpc>
              <a:spcBef>
                <a:spcPts val="0"/>
              </a:spcBef>
              <a:spcAft>
                <a:spcPts val="0"/>
              </a:spcAft>
              <a:buClr>
                <a:schemeClr val="dk1"/>
              </a:buClr>
              <a:buSzPts val="1100"/>
              <a:buFont typeface="Verdana"/>
              <a:buAutoNum type="alphaLcPeriod"/>
            </a:pPr>
            <a:r>
              <a:rPr lang="en" sz="1100">
                <a:solidFill>
                  <a:schemeClr val="dk1"/>
                </a:solidFill>
                <a:latin typeface="Verdana"/>
                <a:ea typeface="Verdana"/>
                <a:cs typeface="Verdana"/>
                <a:sym typeface="Verdana"/>
              </a:rPr>
              <a:t>Open slide with data documentation page (</a:t>
            </a:r>
            <a:r>
              <a:rPr lang="en" sz="1100" u="sng">
                <a:solidFill>
                  <a:srgbClr val="1155CC"/>
                </a:solidFill>
                <a:latin typeface="Verdana"/>
                <a:ea typeface="Verdana"/>
                <a:cs typeface="Verdana"/>
                <a:sym typeface="Verdana"/>
                <a:hlinkClick r:id="rId3"/>
              </a:rPr>
              <a:t>https://collegescorecard.ed.gov/data/documentation/</a:t>
            </a:r>
            <a:r>
              <a:rPr lang="en" sz="1100">
                <a:solidFill>
                  <a:schemeClr val="dk1"/>
                </a:solidFill>
                <a:latin typeface="Verdana"/>
                <a:ea typeface="Verdana"/>
                <a:cs typeface="Verdana"/>
                <a:sym typeface="Verdana"/>
              </a:rPr>
              <a:t>) and ask participants to spend a few minutes looking through the web page and see if they can answer the following: </a:t>
            </a:r>
            <a:endParaRPr sz="1100">
              <a:solidFill>
                <a:schemeClr val="dk1"/>
              </a:solidFill>
              <a:latin typeface="Verdana"/>
              <a:ea typeface="Verdana"/>
              <a:cs typeface="Verdana"/>
              <a:sym typeface="Verdana"/>
            </a:endParaRPr>
          </a:p>
          <a:p>
            <a:pPr marL="1371600" lvl="2" indent="-298450" rtl="0">
              <a:lnSpc>
                <a:spcPct val="115000"/>
              </a:lnSpc>
              <a:spcBef>
                <a:spcPts val="0"/>
              </a:spcBef>
              <a:spcAft>
                <a:spcPts val="0"/>
              </a:spcAft>
              <a:buClr>
                <a:schemeClr val="dk1"/>
              </a:buClr>
              <a:buSzPts val="1100"/>
              <a:buFont typeface="Verdana"/>
              <a:buAutoNum type="romanLcPeriod"/>
            </a:pPr>
            <a:r>
              <a:rPr lang="en" sz="1100">
                <a:solidFill>
                  <a:schemeClr val="dk1"/>
                </a:solidFill>
                <a:latin typeface="Verdana"/>
                <a:ea typeface="Verdana"/>
                <a:cs typeface="Verdana"/>
                <a:sym typeface="Verdana"/>
              </a:rPr>
              <a:t>How many years does the dataset cover? (Answer: 20)</a:t>
            </a:r>
            <a:endParaRPr sz="1100">
              <a:solidFill>
                <a:schemeClr val="dk1"/>
              </a:solidFill>
              <a:latin typeface="Verdana"/>
              <a:ea typeface="Verdana"/>
              <a:cs typeface="Verdana"/>
              <a:sym typeface="Verdana"/>
            </a:endParaRPr>
          </a:p>
          <a:p>
            <a:pPr marL="1371600" lvl="2" indent="-298450" rtl="0">
              <a:lnSpc>
                <a:spcPct val="115000"/>
              </a:lnSpc>
              <a:spcBef>
                <a:spcPts val="0"/>
              </a:spcBef>
              <a:spcAft>
                <a:spcPts val="0"/>
              </a:spcAft>
              <a:buClr>
                <a:schemeClr val="dk1"/>
              </a:buClr>
              <a:buSzPts val="1100"/>
              <a:buFont typeface="Verdana"/>
              <a:buAutoNum type="romanLcPeriod"/>
            </a:pPr>
            <a:r>
              <a:rPr lang="en" sz="1100">
                <a:solidFill>
                  <a:schemeClr val="dk1"/>
                </a:solidFill>
                <a:latin typeface="Verdana"/>
                <a:ea typeface="Verdana"/>
                <a:cs typeface="Verdana"/>
                <a:sym typeface="Verdana"/>
              </a:rPr>
              <a:t>What are some of the categories of data?  (Answer: Root, School, Academics, Admission, Student, Cost, Aid, Repayment, Completion, Earnings)</a:t>
            </a:r>
            <a:endParaRPr sz="1100">
              <a:solidFill>
                <a:schemeClr val="dk1"/>
              </a:solidFill>
              <a:latin typeface="Verdana"/>
              <a:ea typeface="Verdana"/>
              <a:cs typeface="Verdana"/>
              <a:sym typeface="Verdana"/>
            </a:endParaRPr>
          </a:p>
          <a:p>
            <a:pPr marL="1371600" lvl="2" indent="-298450" rtl="0">
              <a:lnSpc>
                <a:spcPct val="115000"/>
              </a:lnSpc>
              <a:spcBef>
                <a:spcPts val="0"/>
              </a:spcBef>
              <a:spcAft>
                <a:spcPts val="0"/>
              </a:spcAft>
              <a:buClr>
                <a:schemeClr val="dk1"/>
              </a:buClr>
              <a:buSzPts val="1100"/>
              <a:buFont typeface="Verdana"/>
              <a:buAutoNum type="romanLcPeriod"/>
            </a:pPr>
            <a:r>
              <a:rPr lang="en" sz="1100">
                <a:solidFill>
                  <a:schemeClr val="dk1"/>
                </a:solidFill>
                <a:latin typeface="Verdana"/>
                <a:ea typeface="Verdana"/>
                <a:cs typeface="Verdana"/>
                <a:sym typeface="Verdana"/>
              </a:rPr>
              <a:t>When was the latest update to the data made (Answer: Look at the “Change Log” (</a:t>
            </a:r>
            <a:r>
              <a:rPr lang="en" sz="1100" u="sng">
                <a:solidFill>
                  <a:srgbClr val="1155CC"/>
                </a:solidFill>
                <a:latin typeface="Verdana"/>
                <a:ea typeface="Verdana"/>
                <a:cs typeface="Verdana"/>
                <a:sym typeface="Verdana"/>
                <a:hlinkClick r:id="rId4"/>
              </a:rPr>
              <a:t>https://collegescorecard.ed.gov/data/changelog/</a:t>
            </a:r>
            <a:r>
              <a:rPr lang="en" sz="1100">
                <a:solidFill>
                  <a:schemeClr val="dk1"/>
                </a:solidFill>
                <a:latin typeface="Verdana"/>
                <a:ea typeface="Verdana"/>
                <a:cs typeface="Verdana"/>
                <a:sym typeface="Verdana"/>
              </a:rPr>
              <a:t>) </a:t>
            </a:r>
            <a:endParaRPr sz="1100">
              <a:solidFill>
                <a:schemeClr val="dk1"/>
              </a:solidFill>
              <a:latin typeface="Verdana"/>
              <a:ea typeface="Verdana"/>
              <a:cs typeface="Verdana"/>
              <a:sym typeface="Verdana"/>
            </a:endParaRPr>
          </a:p>
          <a:p>
            <a:pPr marL="1371600" lvl="2" indent="-298450" rtl="0">
              <a:lnSpc>
                <a:spcPct val="115000"/>
              </a:lnSpc>
              <a:spcBef>
                <a:spcPts val="0"/>
              </a:spcBef>
              <a:spcAft>
                <a:spcPts val="0"/>
              </a:spcAft>
              <a:buClr>
                <a:schemeClr val="dk1"/>
              </a:buClr>
              <a:buSzPts val="1100"/>
              <a:buFont typeface="Verdana"/>
              <a:buAutoNum type="romanLcPeriod"/>
            </a:pPr>
            <a:r>
              <a:rPr lang="en" sz="1100">
                <a:solidFill>
                  <a:schemeClr val="dk1"/>
                </a:solidFill>
                <a:latin typeface="Verdana"/>
                <a:ea typeface="Verdana"/>
                <a:cs typeface="Verdana"/>
                <a:sym typeface="Verdana"/>
              </a:rPr>
              <a:t>What kind of questions can this data answer?</a:t>
            </a:r>
            <a:br>
              <a:rPr lang="en" sz="1100">
                <a:solidFill>
                  <a:schemeClr val="dk1"/>
                </a:solidFill>
                <a:latin typeface="Verdana"/>
                <a:ea typeface="Verdana"/>
                <a:cs typeface="Verdana"/>
                <a:sym typeface="Verdana"/>
              </a:rPr>
            </a:br>
            <a:r>
              <a:rPr lang="en" sz="1100">
                <a:solidFill>
                  <a:schemeClr val="dk1"/>
                </a:solidFill>
                <a:latin typeface="Verdana"/>
                <a:ea typeface="Verdana"/>
                <a:cs typeface="Verdana"/>
                <a:sym typeface="Verdana"/>
              </a:rPr>
              <a:t>Examples:</a:t>
            </a:r>
            <a:br>
              <a:rPr lang="en" sz="1100">
                <a:solidFill>
                  <a:schemeClr val="dk1"/>
                </a:solidFill>
                <a:latin typeface="Verdana"/>
                <a:ea typeface="Verdana"/>
                <a:cs typeface="Verdana"/>
                <a:sym typeface="Verdana"/>
              </a:rPr>
            </a:br>
            <a:r>
              <a:rPr lang="en" sz="1100">
                <a:solidFill>
                  <a:schemeClr val="dk1"/>
                </a:solidFill>
                <a:latin typeface="Verdana"/>
                <a:ea typeface="Verdana"/>
                <a:cs typeface="Verdana"/>
                <a:sym typeface="Verdana"/>
              </a:rPr>
              <a:t>-What is the average annual cost of attending a particular college/university?</a:t>
            </a:r>
            <a:endParaRPr sz="1100">
              <a:solidFill>
                <a:schemeClr val="dk1"/>
              </a:solidFill>
              <a:latin typeface="Verdana"/>
              <a:ea typeface="Verdana"/>
              <a:cs typeface="Verdana"/>
              <a:sym typeface="Verdana"/>
            </a:endParaRPr>
          </a:p>
          <a:p>
            <a:pPr marL="137160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-What are the average SAT test scores for students who are admitted?</a:t>
            </a:r>
            <a:endParaRPr sz="1100">
              <a:solidFill>
                <a:schemeClr val="dk1"/>
              </a:solidFill>
              <a:latin typeface="Verdana"/>
              <a:ea typeface="Verdana"/>
              <a:cs typeface="Verdana"/>
              <a:sym typeface="Verdana"/>
            </a:endParaRPr>
          </a:p>
          <a:p>
            <a:pPr marL="137160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-What is the average amount of student debt for students at this institution?</a:t>
            </a:r>
            <a:endParaRPr sz="1100">
              <a:solidFill>
                <a:schemeClr val="dk1"/>
              </a:solidFill>
              <a:latin typeface="Verdana"/>
              <a:ea typeface="Verdana"/>
              <a:cs typeface="Verdana"/>
              <a:sym typeface="Verdana"/>
            </a:endParaRPr>
          </a:p>
          <a:p>
            <a:pPr marL="137160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-How much do students typically earn after graduation?</a:t>
            </a:r>
            <a:endParaRPr sz="1100">
              <a:solidFill>
                <a:schemeClr val="dk1"/>
              </a:solidFill>
              <a:latin typeface="Verdana"/>
              <a:ea typeface="Verdana"/>
              <a:cs typeface="Verdana"/>
              <a:sym typeface="Verdana"/>
            </a:endParaRPr>
          </a:p>
          <a:p>
            <a:pPr marL="0" lvl="0" indent="0" rtl="0">
              <a:lnSpc>
                <a:spcPct val="120000"/>
              </a:lnSpc>
              <a:spcBef>
                <a:spcPts val="0"/>
              </a:spcBef>
              <a:spcAft>
                <a:spcPts val="0"/>
              </a:spcAft>
              <a:buNone/>
            </a:pPr>
            <a:r>
              <a:rPr lang="en" sz="1100">
                <a:solidFill>
                  <a:schemeClr val="dk1"/>
                </a:solidFill>
                <a:latin typeface="Verdana"/>
                <a:ea typeface="Verdana"/>
                <a:cs typeface="Verdana"/>
                <a:sym typeface="Verdana"/>
              </a:rPr>
              <a:t> What kind of questions can’t it answer? </a:t>
            </a:r>
            <a:br>
              <a:rPr lang="en" sz="1100">
                <a:solidFill>
                  <a:schemeClr val="dk1"/>
                </a:solidFill>
                <a:latin typeface="Verdana"/>
                <a:ea typeface="Verdana"/>
                <a:cs typeface="Verdana"/>
                <a:sym typeface="Verdana"/>
              </a:rPr>
            </a:br>
            <a:r>
              <a:rPr lang="en" sz="1100">
                <a:solidFill>
                  <a:schemeClr val="dk1"/>
                </a:solidFill>
                <a:latin typeface="Verdana"/>
                <a:ea typeface="Verdana"/>
                <a:cs typeface="Verdana"/>
                <a:sym typeface="Verdana"/>
              </a:rPr>
              <a:t>Examples:</a:t>
            </a:r>
            <a:br>
              <a:rPr lang="en" sz="1100">
                <a:solidFill>
                  <a:schemeClr val="dk1"/>
                </a:solidFill>
                <a:latin typeface="Verdana"/>
                <a:ea typeface="Verdana"/>
                <a:cs typeface="Verdana"/>
                <a:sym typeface="Verdana"/>
              </a:rPr>
            </a:br>
            <a:r>
              <a:rPr lang="en" sz="1100">
                <a:solidFill>
                  <a:schemeClr val="dk1"/>
                </a:solidFill>
                <a:latin typeface="Verdana"/>
                <a:ea typeface="Verdana"/>
                <a:cs typeface="Verdana"/>
                <a:sym typeface="Verdana"/>
              </a:rPr>
              <a:t>-Who are the notable faculty members at a particular university?</a:t>
            </a:r>
            <a:br>
              <a:rPr lang="en" sz="1100">
                <a:solidFill>
                  <a:schemeClr val="dk1"/>
                </a:solidFill>
                <a:latin typeface="Verdana"/>
                <a:ea typeface="Verdana"/>
                <a:cs typeface="Verdana"/>
                <a:sym typeface="Verdana"/>
              </a:rPr>
            </a:br>
            <a:r>
              <a:rPr lang="en" sz="1100">
                <a:solidFill>
                  <a:schemeClr val="dk1"/>
                </a:solidFill>
                <a:latin typeface="Verdana"/>
                <a:ea typeface="Verdana"/>
                <a:cs typeface="Verdana"/>
                <a:sym typeface="Verdana"/>
              </a:rPr>
              <a:t>-What is the level of student satisfaction with campus climate?</a:t>
            </a:r>
            <a:br>
              <a:rPr lang="en" sz="1100">
                <a:solidFill>
                  <a:schemeClr val="dk1"/>
                </a:solidFill>
                <a:latin typeface="Verdana"/>
                <a:ea typeface="Verdana"/>
                <a:cs typeface="Verdana"/>
                <a:sym typeface="Verdana"/>
              </a:rPr>
            </a:br>
            <a:r>
              <a:rPr lang="en" sz="1100">
                <a:solidFill>
                  <a:schemeClr val="dk1"/>
                </a:solidFill>
                <a:latin typeface="Verdana"/>
                <a:ea typeface="Verdana"/>
                <a:cs typeface="Verdana"/>
                <a:sym typeface="Verdana"/>
              </a:rPr>
              <a:t>-How many years does it take for most students to earn a bachelor’s degree?</a:t>
            </a:r>
            <a:br>
              <a:rPr lang="en" sz="1100">
                <a:solidFill>
                  <a:schemeClr val="dk1"/>
                </a:solidFill>
                <a:latin typeface="Verdana"/>
                <a:ea typeface="Verdana"/>
                <a:cs typeface="Verdana"/>
                <a:sym typeface="Verdana"/>
              </a:rPr>
            </a:br>
            <a:br>
              <a:rPr lang="en" sz="1200">
                <a:solidFill>
                  <a:schemeClr val="dk1"/>
                </a:solidFill>
                <a:latin typeface="Verdana"/>
                <a:ea typeface="Verdana"/>
                <a:cs typeface="Verdana"/>
                <a:sym typeface="Verdana"/>
              </a:rPr>
            </a:br>
            <a:br>
              <a:rPr lang="en" sz="1200">
                <a:solidFill>
                  <a:schemeClr val="dk1"/>
                </a:solidFill>
                <a:latin typeface="Verdana"/>
                <a:ea typeface="Verdana"/>
                <a:cs typeface="Verdana"/>
                <a:sym typeface="Verdana"/>
              </a:rPr>
            </a:br>
            <a:endParaRPr sz="1200">
              <a:solidFill>
                <a:schemeClr val="dk1"/>
              </a:solidFill>
              <a:latin typeface="Verdana"/>
              <a:ea typeface="Verdana"/>
              <a:cs typeface="Verdana"/>
              <a:sym typeface="Verdana"/>
            </a:endParaRPr>
          </a:p>
          <a:p>
            <a:pPr marL="0" lvl="0" indent="0" rtl="0">
              <a:spcBef>
                <a:spcPts val="0"/>
              </a:spcBef>
              <a:spcAft>
                <a:spcPts val="0"/>
              </a:spcAft>
              <a:buClr>
                <a:schemeClr val="dk1"/>
              </a:buClr>
              <a:buFont typeface="Arial"/>
              <a:buNone/>
            </a:pPr>
            <a:endParaRPr sz="1200">
              <a:solidFill>
                <a:schemeClr val="dk1"/>
              </a:solidFill>
              <a:latin typeface="Calibri"/>
              <a:ea typeface="Calibri"/>
              <a:cs typeface="Calibri"/>
              <a:sym typeface="Calibri"/>
            </a:endParaRPr>
          </a:p>
          <a:p>
            <a:pPr marL="0" lvl="0" indent="0" rtl="0">
              <a:spcBef>
                <a:spcPts val="0"/>
              </a:spcBef>
              <a:spcAft>
                <a:spcPts val="0"/>
              </a:spcAft>
              <a:buClr>
                <a:schemeClr val="dk1"/>
              </a:buClr>
              <a:buFont typeface="Arial"/>
              <a:buNone/>
            </a:pPr>
            <a:endParaRPr sz="1200">
              <a:solidFill>
                <a:schemeClr val="dk1"/>
              </a:solidFill>
              <a:latin typeface="Calibri"/>
              <a:ea typeface="Calibri"/>
              <a:cs typeface="Calibri"/>
              <a:sym typeface="Calibri"/>
            </a:endParaRPr>
          </a:p>
          <a:p>
            <a:pPr marL="0" lvl="0" indent="0" rtl="0">
              <a:spcBef>
                <a:spcPts val="0"/>
              </a:spcBef>
              <a:spcAft>
                <a:spcPts val="0"/>
              </a:spcAft>
              <a:buClr>
                <a:schemeClr val="dk1"/>
              </a:buClr>
              <a:buFont typeface="Arial"/>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g1da9cf365f_1_16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13</a:t>
            </a:fld>
            <a:endParaRPr sz="12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206bc75983_0_17: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2" name="Google Shape;332;g206bc75983_0_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rtl="0">
              <a:lnSpc>
                <a:spcPct val="120000"/>
              </a:lnSpc>
              <a:spcBef>
                <a:spcPts val="2000"/>
              </a:spcBef>
              <a:spcAft>
                <a:spcPts val="0"/>
              </a:spcAft>
              <a:buClr>
                <a:schemeClr val="dk1"/>
              </a:buClr>
              <a:buSzPts val="1100"/>
              <a:buFont typeface="Arial"/>
              <a:buNone/>
            </a:pPr>
            <a:r>
              <a:rPr lang="en">
                <a:solidFill>
                  <a:schemeClr val="dk1"/>
                </a:solidFill>
                <a:latin typeface="Verdana"/>
                <a:ea typeface="Verdana"/>
                <a:cs typeface="Verdana"/>
                <a:sym typeface="Verdana"/>
              </a:rPr>
              <a:t>Class 2c: Treasure Hunt: Answer Questions Using Data</a:t>
            </a:r>
            <a:endParaRPr sz="1100" b="1">
              <a:solidFill>
                <a:schemeClr val="dk1"/>
              </a:solidFill>
              <a:latin typeface="Verdana"/>
              <a:ea typeface="Verdana"/>
              <a:cs typeface="Verdana"/>
              <a:sym typeface="Verdana"/>
            </a:endParaRPr>
          </a:p>
          <a:p>
            <a:pPr marL="0" lvl="0" indent="0" rtl="0">
              <a:lnSpc>
                <a:spcPct val="115000"/>
              </a:lnSpc>
              <a:spcBef>
                <a:spcPts val="1200"/>
              </a:spcBef>
              <a:spcAft>
                <a:spcPts val="0"/>
              </a:spcAft>
              <a:buClr>
                <a:schemeClr val="dk1"/>
              </a:buClr>
              <a:buSzPts val="1100"/>
              <a:buFont typeface="Arial"/>
              <a:buNone/>
            </a:pPr>
            <a:r>
              <a:rPr lang="en" sz="1100" b="1" i="1">
                <a:solidFill>
                  <a:schemeClr val="dk1"/>
                </a:solidFill>
                <a:latin typeface="Verdana"/>
                <a:ea typeface="Verdana"/>
                <a:cs typeface="Verdana"/>
                <a:sym typeface="Verdana"/>
              </a:rPr>
              <a:t>Estimated Time: </a:t>
            </a:r>
            <a:r>
              <a:rPr lang="en" sz="1100">
                <a:solidFill>
                  <a:schemeClr val="dk1"/>
                </a:solidFill>
                <a:latin typeface="Verdana"/>
                <a:ea typeface="Verdana"/>
                <a:cs typeface="Verdana"/>
                <a:sym typeface="Verdana"/>
              </a:rPr>
              <a:t>30 minutes</a:t>
            </a:r>
            <a:endParaRPr sz="1100">
              <a:solidFill>
                <a:schemeClr val="dk1"/>
              </a:solidFill>
              <a:latin typeface="Verdana"/>
              <a:ea typeface="Verdana"/>
              <a:cs typeface="Verdana"/>
              <a:sym typeface="Verdana"/>
            </a:endParaRPr>
          </a:p>
          <a:p>
            <a:pPr marL="0" lvl="0" indent="0" rtl="0">
              <a:lnSpc>
                <a:spcPct val="115000"/>
              </a:lnSpc>
              <a:spcBef>
                <a:spcPts val="1200"/>
              </a:spcBef>
              <a:spcAft>
                <a:spcPts val="0"/>
              </a:spcAft>
              <a:buClr>
                <a:schemeClr val="dk1"/>
              </a:buClr>
              <a:buSzPts val="1100"/>
              <a:buFont typeface="Arial"/>
              <a:buNone/>
            </a:pPr>
            <a:r>
              <a:rPr lang="en" sz="1100" b="1" i="1">
                <a:solidFill>
                  <a:schemeClr val="dk1"/>
                </a:solidFill>
                <a:latin typeface="Verdana"/>
                <a:ea typeface="Verdana"/>
                <a:cs typeface="Verdana"/>
                <a:sym typeface="Verdana"/>
              </a:rPr>
              <a:t>Learning Objective: </a:t>
            </a:r>
            <a:r>
              <a:rPr lang="en" sz="1100">
                <a:solidFill>
                  <a:schemeClr val="dk1"/>
                </a:solidFill>
                <a:latin typeface="Verdana"/>
                <a:ea typeface="Verdana"/>
                <a:cs typeface="Verdana"/>
                <a:sym typeface="Verdana"/>
              </a:rPr>
              <a:t>Use open data in a variety of formats to answer specific questions.</a:t>
            </a:r>
            <a:endParaRPr sz="1100">
              <a:solidFill>
                <a:schemeClr val="dk1"/>
              </a:solidFill>
              <a:latin typeface="Verdana"/>
              <a:ea typeface="Verdana"/>
              <a:cs typeface="Verdana"/>
              <a:sym typeface="Verdana"/>
            </a:endParaRPr>
          </a:p>
          <a:p>
            <a:pPr marL="0" lvl="0" indent="0" rtl="0">
              <a:lnSpc>
                <a:spcPct val="115000"/>
              </a:lnSpc>
              <a:spcBef>
                <a:spcPts val="600"/>
              </a:spcBef>
              <a:spcAft>
                <a:spcPts val="0"/>
              </a:spcAft>
              <a:buClr>
                <a:schemeClr val="dk1"/>
              </a:buClr>
              <a:buSzPts val="1100"/>
              <a:buFont typeface="Arial"/>
              <a:buNone/>
            </a:pP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b="1" i="1">
                <a:solidFill>
                  <a:schemeClr val="dk1"/>
                </a:solidFill>
                <a:latin typeface="Verdana"/>
                <a:ea typeface="Verdana"/>
                <a:cs typeface="Verdana"/>
                <a:sym typeface="Verdana"/>
              </a:rPr>
              <a:t>Discussion: </a:t>
            </a:r>
            <a:r>
              <a:rPr lang="en" sz="1100">
                <a:solidFill>
                  <a:schemeClr val="dk1"/>
                </a:solidFill>
                <a:latin typeface="Verdana"/>
                <a:ea typeface="Verdana"/>
                <a:cs typeface="Verdana"/>
                <a:sym typeface="Verdana"/>
              </a:rPr>
              <a:t>see activity below</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b="1" i="1">
                <a:solidFill>
                  <a:schemeClr val="dk1"/>
                </a:solidFill>
                <a:latin typeface="Verdana"/>
                <a:ea typeface="Verdana"/>
                <a:cs typeface="Verdana"/>
                <a:sym typeface="Verdana"/>
              </a:rPr>
              <a:t>Activities:</a:t>
            </a:r>
            <a:endParaRPr sz="1100" b="1" i="1">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The main goal is exploration! Using one of the Treasure Hunt Handouts (</a:t>
            </a:r>
            <a:r>
              <a:rPr lang="en" sz="1100" u="sng">
                <a:solidFill>
                  <a:srgbClr val="1155CC"/>
                </a:solidFill>
                <a:latin typeface="Verdana"/>
                <a:ea typeface="Verdana"/>
                <a:cs typeface="Verdana"/>
                <a:sym typeface="Verdana"/>
                <a:hlinkClick r:id="rId3"/>
              </a:rPr>
              <a:t>Fun</a:t>
            </a:r>
            <a:r>
              <a:rPr lang="en" sz="1100">
                <a:solidFill>
                  <a:schemeClr val="dk1"/>
                </a:solidFill>
                <a:latin typeface="Verdana"/>
                <a:ea typeface="Verdana"/>
                <a:cs typeface="Verdana"/>
                <a:sym typeface="Verdana"/>
              </a:rPr>
              <a:t>, </a:t>
            </a:r>
            <a:r>
              <a:rPr lang="en" sz="1100" u="sng">
                <a:solidFill>
                  <a:srgbClr val="1155CC"/>
                </a:solidFill>
                <a:latin typeface="Verdana"/>
                <a:ea typeface="Verdana"/>
                <a:cs typeface="Verdana"/>
                <a:sym typeface="Verdana"/>
                <a:hlinkClick r:id="rId4"/>
              </a:rPr>
              <a:t>Business</a:t>
            </a:r>
            <a:r>
              <a:rPr lang="en" sz="1100">
                <a:solidFill>
                  <a:schemeClr val="dk1"/>
                </a:solidFill>
                <a:latin typeface="Verdana"/>
                <a:ea typeface="Verdana"/>
                <a:cs typeface="Verdana"/>
                <a:sym typeface="Verdana"/>
              </a:rPr>
              <a:t>, or </a:t>
            </a:r>
            <a:r>
              <a:rPr lang="en" sz="1100" u="sng">
                <a:solidFill>
                  <a:srgbClr val="1155CC"/>
                </a:solidFill>
                <a:latin typeface="Verdana"/>
                <a:ea typeface="Verdana"/>
                <a:cs typeface="Verdana"/>
                <a:sym typeface="Verdana"/>
                <a:hlinkClick r:id="rId5"/>
              </a:rPr>
              <a:t>Environment or Agriculture</a:t>
            </a:r>
            <a:r>
              <a:rPr lang="en" sz="1100">
                <a:solidFill>
                  <a:schemeClr val="dk1"/>
                </a:solidFill>
                <a:latin typeface="Verdana"/>
                <a:ea typeface="Verdana"/>
                <a:cs typeface="Verdana"/>
                <a:sym typeface="Verdana"/>
              </a:rPr>
              <a:t>) </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take about 20 minutes and try using open data to answer the questions  The links provided will lead to data which will answer the questions. If some participants want to answer their own questions on these sites, they are welcome to do so.</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b="1">
                <a:solidFill>
                  <a:schemeClr val="dk1"/>
                </a:solidFill>
                <a:latin typeface="Verdana"/>
                <a:ea typeface="Verdana"/>
                <a:cs typeface="Verdana"/>
                <a:sym typeface="Verdana"/>
              </a:rPr>
              <a:t>Alternate Activities:</a:t>
            </a:r>
            <a:endParaRPr sz="1100" b="1">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If none of the above look interesting, or you want to explore new territory, feel free to look for your own dataset and poke around, as an alternative to using the ideas above!</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Here are some lists of datasets:</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u="sng">
                <a:solidFill>
                  <a:srgbClr val="1155CC"/>
                </a:solidFill>
                <a:latin typeface="Verdana"/>
                <a:ea typeface="Verdana"/>
                <a:cs typeface="Verdana"/>
                <a:sym typeface="Verdana"/>
                <a:hlinkClick r:id="rId6"/>
              </a:rPr>
              <a:t>Data.gov Datasets</a:t>
            </a:r>
            <a:r>
              <a:rPr lang="en" sz="1100">
                <a:solidFill>
                  <a:schemeClr val="dk1"/>
                </a:solidFill>
                <a:latin typeface="Verdana"/>
                <a:ea typeface="Verdana"/>
                <a:cs typeface="Verdana"/>
                <a:sym typeface="Verdana"/>
              </a:rPr>
              <a:t>  </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u="sng">
                <a:solidFill>
                  <a:srgbClr val="1155CC"/>
                </a:solidFill>
                <a:latin typeface="Verdana"/>
                <a:ea typeface="Verdana"/>
                <a:cs typeface="Verdana"/>
                <a:sym typeface="Verdana"/>
                <a:hlinkClick r:id="rId7"/>
              </a:rPr>
              <a:t>Awesome Public Datasets</a:t>
            </a:r>
            <a:r>
              <a:rPr lang="en" sz="1100">
                <a:solidFill>
                  <a:schemeClr val="dk1"/>
                </a:solidFill>
                <a:latin typeface="Verdana"/>
                <a:ea typeface="Verdana"/>
                <a:cs typeface="Verdana"/>
                <a:sym typeface="Verdana"/>
              </a:rPr>
              <a:t> </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u="sng">
                <a:solidFill>
                  <a:srgbClr val="1155CC"/>
                </a:solidFill>
                <a:latin typeface="Verdana"/>
                <a:ea typeface="Verdana"/>
                <a:cs typeface="Verdana"/>
                <a:sym typeface="Verdana"/>
                <a:hlinkClick r:id="rId8"/>
              </a:rPr>
              <a:t>Free Public Data Sets for Your First Project</a:t>
            </a:r>
            <a:r>
              <a:rPr lang="en" sz="1100">
                <a:solidFill>
                  <a:schemeClr val="dk1"/>
                </a:solidFill>
                <a:latin typeface="Verdana"/>
                <a:ea typeface="Verdana"/>
                <a:cs typeface="Verdana"/>
                <a:sym typeface="Verdana"/>
              </a:rPr>
              <a:t>  </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u="sng">
                <a:solidFill>
                  <a:srgbClr val="1155CC"/>
                </a:solidFill>
                <a:latin typeface="Verdana"/>
                <a:ea typeface="Verdana"/>
                <a:cs typeface="Verdana"/>
                <a:sym typeface="Verdana"/>
                <a:hlinkClick r:id="rId9"/>
              </a:rPr>
              <a:t>Carnegie Mellon Datasets</a:t>
            </a:r>
            <a:r>
              <a:rPr lang="en" sz="1100">
                <a:solidFill>
                  <a:schemeClr val="dk1"/>
                </a:solidFill>
                <a:latin typeface="Verdana"/>
                <a:ea typeface="Verdana"/>
                <a:cs typeface="Verdana"/>
                <a:sym typeface="Verdana"/>
              </a:rPr>
              <a:t>  </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u="sng">
                <a:solidFill>
                  <a:srgbClr val="1155CC"/>
                </a:solidFill>
                <a:latin typeface="Verdana"/>
                <a:ea typeface="Verdana"/>
                <a:cs typeface="Verdana"/>
                <a:sym typeface="Verdana"/>
                <a:hlinkClick r:id="rId10"/>
              </a:rPr>
              <a:t>Calvin College Datasets</a:t>
            </a:r>
            <a:r>
              <a:rPr lang="en" sz="1100">
                <a:solidFill>
                  <a:schemeClr val="dk1"/>
                </a:solidFill>
                <a:latin typeface="Verdana"/>
                <a:ea typeface="Verdana"/>
                <a:cs typeface="Verdana"/>
                <a:sym typeface="Verdana"/>
              </a:rPr>
              <a:t> </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sz="1100">
                <a:solidFill>
                  <a:schemeClr val="dk1"/>
                </a:solidFill>
                <a:latin typeface="Verdana"/>
                <a:ea typeface="Verdana"/>
                <a:cs typeface="Verdana"/>
                <a:sym typeface="Verdana"/>
              </a:rPr>
              <a:t>Be aware of the following issues when choosing datasets to analyze in a 20 minute time span, on public computers:</a:t>
            </a:r>
            <a:endParaRPr sz="11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endParaRPr sz="1100">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sz="1100" i="1">
                <a:solidFill>
                  <a:schemeClr val="dk1"/>
                </a:solidFill>
                <a:latin typeface="Verdana"/>
                <a:ea typeface="Verdana"/>
                <a:cs typeface="Verdana"/>
                <a:sym typeface="Verdana"/>
              </a:rPr>
              <a:t>Excel capabilities:</a:t>
            </a:r>
            <a:r>
              <a:rPr lang="en" sz="1100">
                <a:solidFill>
                  <a:schemeClr val="dk1"/>
                </a:solidFill>
                <a:latin typeface="Verdana"/>
                <a:ea typeface="Verdana"/>
                <a:cs typeface="Verdana"/>
                <a:sym typeface="Verdana"/>
              </a:rPr>
              <a:t> Excel has some calculating capabilities, but it is not a full statistical package, so it can’t get very complex</a:t>
            </a:r>
            <a:endParaRPr sz="1100">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sz="1100" i="1">
                <a:solidFill>
                  <a:schemeClr val="dk1"/>
                </a:solidFill>
                <a:latin typeface="Verdana"/>
                <a:ea typeface="Verdana"/>
                <a:cs typeface="Verdana"/>
                <a:sym typeface="Verdana"/>
              </a:rPr>
              <a:t>Download speeds:</a:t>
            </a:r>
            <a:r>
              <a:rPr lang="en" sz="1100">
                <a:solidFill>
                  <a:schemeClr val="dk1"/>
                </a:solidFill>
                <a:latin typeface="Verdana"/>
                <a:ea typeface="Verdana"/>
                <a:cs typeface="Verdana"/>
                <a:sym typeface="Verdana"/>
              </a:rPr>
              <a:t> Some of these datasets are extremely large, and can take a long time to download</a:t>
            </a:r>
            <a:endParaRPr sz="1100">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sz="1100" i="1">
                <a:solidFill>
                  <a:schemeClr val="dk1"/>
                </a:solidFill>
                <a:latin typeface="Verdana"/>
                <a:ea typeface="Verdana"/>
                <a:cs typeface="Verdana"/>
                <a:sym typeface="Verdana"/>
              </a:rPr>
              <a:t>Permission to download data:</a:t>
            </a:r>
            <a:r>
              <a:rPr lang="en" sz="1100">
                <a:solidFill>
                  <a:schemeClr val="dk1"/>
                </a:solidFill>
                <a:latin typeface="Verdana"/>
                <a:ea typeface="Verdana"/>
                <a:cs typeface="Verdana"/>
                <a:sym typeface="Verdana"/>
              </a:rPr>
              <a:t> Some datasets are available </a:t>
            </a:r>
            <a:r>
              <a:rPr lang="en" sz="1100" i="1">
                <a:solidFill>
                  <a:schemeClr val="dk1"/>
                </a:solidFill>
                <a:latin typeface="Verdana"/>
                <a:ea typeface="Verdana"/>
                <a:cs typeface="Verdana"/>
                <a:sym typeface="Verdana"/>
              </a:rPr>
              <a:t>freely outside the US, but not inside. </a:t>
            </a:r>
            <a:r>
              <a:rPr lang="en" sz="1100">
                <a:solidFill>
                  <a:schemeClr val="dk1"/>
                </a:solidFill>
                <a:latin typeface="Verdana"/>
                <a:ea typeface="Verdana"/>
                <a:cs typeface="Verdana"/>
                <a:sym typeface="Verdana"/>
              </a:rPr>
              <a:t>Additionally, some libraries do not generally allow people to download files.</a:t>
            </a:r>
            <a:endParaRPr sz="1100">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sz="1100" i="1">
                <a:solidFill>
                  <a:schemeClr val="dk1"/>
                </a:solidFill>
                <a:latin typeface="Verdana"/>
                <a:ea typeface="Verdana"/>
                <a:cs typeface="Verdana"/>
                <a:sym typeface="Verdana"/>
              </a:rPr>
              <a:t>Complexity of dataset and data:</a:t>
            </a:r>
            <a:r>
              <a:rPr lang="en" sz="1100">
                <a:solidFill>
                  <a:schemeClr val="dk1"/>
                </a:solidFill>
                <a:latin typeface="Verdana"/>
                <a:ea typeface="Verdana"/>
                <a:cs typeface="Verdana"/>
                <a:sym typeface="Verdana"/>
              </a:rPr>
              <a:t> If you aren’t sure how the data were collected and what they mean, it’s worth taking more time to study them, after this class.</a:t>
            </a:r>
            <a:endParaRPr sz="1100">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sz="1100" i="1">
                <a:solidFill>
                  <a:schemeClr val="dk1"/>
                </a:solidFill>
                <a:latin typeface="Verdana"/>
                <a:ea typeface="Verdana"/>
                <a:cs typeface="Verdana"/>
                <a:sym typeface="Verdana"/>
              </a:rPr>
              <a:t>Persistence of links:</a:t>
            </a:r>
            <a:r>
              <a:rPr lang="en" sz="1100">
                <a:solidFill>
                  <a:schemeClr val="dk1"/>
                </a:solidFill>
                <a:latin typeface="Verdana"/>
                <a:ea typeface="Verdana"/>
                <a:cs typeface="Verdana"/>
                <a:sym typeface="Verdana"/>
              </a:rPr>
              <a:t> While we continuously update this curriculum, you may find that some of these data sets are no longer available.</a:t>
            </a:r>
            <a:endParaRPr sz="1100">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sz="1100" i="1">
                <a:solidFill>
                  <a:schemeClr val="dk1"/>
                </a:solidFill>
                <a:latin typeface="Verdana"/>
                <a:ea typeface="Verdana"/>
                <a:cs typeface="Verdana"/>
                <a:sym typeface="Verdana"/>
              </a:rPr>
              <a:t>File Type/Size: </a:t>
            </a:r>
            <a:r>
              <a:rPr lang="en" sz="1100">
                <a:solidFill>
                  <a:schemeClr val="dk1"/>
                </a:solidFill>
                <a:latin typeface="Verdana"/>
                <a:ea typeface="Verdana"/>
                <a:cs typeface="Verdana"/>
                <a:sym typeface="Verdana"/>
              </a:rPr>
              <a:t>It may not work in this setting to try using data that comes as a zipped file, or even a large file</a:t>
            </a:r>
            <a:endParaRPr sz="1100">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sz="1100" i="1">
                <a:solidFill>
                  <a:schemeClr val="dk1"/>
                </a:solidFill>
                <a:latin typeface="Verdana"/>
                <a:ea typeface="Verdana"/>
                <a:cs typeface="Verdana"/>
                <a:sym typeface="Verdana"/>
              </a:rPr>
              <a:t>Data Cleaning: </a:t>
            </a:r>
            <a:r>
              <a:rPr lang="en" sz="1100">
                <a:solidFill>
                  <a:schemeClr val="dk1"/>
                </a:solidFill>
                <a:latin typeface="Verdana"/>
                <a:ea typeface="Verdana"/>
                <a:cs typeface="Verdana"/>
                <a:sym typeface="Verdana"/>
              </a:rPr>
              <a:t>Sometimes you will find that data is separate from labels for each column. It’s probably best to work on this kind of data when you have more time.</a:t>
            </a:r>
            <a:endParaRPr>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endParaRPr b="1">
              <a:solidFill>
                <a:schemeClr val="dk1"/>
              </a:solidFill>
              <a:latin typeface="Verdana"/>
              <a:ea typeface="Verdana"/>
              <a:cs typeface="Verdana"/>
              <a:sym typeface="Verdana"/>
            </a:endParaRPr>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p:txBody>
      </p:sp>
      <p:sp>
        <p:nvSpPr>
          <p:cNvPr id="333" name="Google Shape;333;g206bc75983_0_1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chemeClr val="dk1"/>
                </a:solidFill>
                <a:latin typeface="Calibri"/>
                <a:ea typeface="Calibri"/>
                <a:cs typeface="Calibri"/>
                <a:sym typeface="Calibri"/>
              </a:rPr>
              <a:t>14</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2484785191_0_9: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2" name="Google Shape;342;g2484785191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Quick note of what we’ll do next time.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206bc75983_0_12: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8" name="Google Shape;348;g206bc7598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20000"/>
              </a:lnSpc>
              <a:spcBef>
                <a:spcPts val="500"/>
              </a:spcBef>
              <a:spcAft>
                <a:spcPts val="0"/>
              </a:spcAft>
              <a:buClr>
                <a:schemeClr val="dk1"/>
              </a:buClr>
              <a:buSzPts val="1100"/>
              <a:buFont typeface="Arial"/>
              <a:buNone/>
            </a:pPr>
            <a:r>
              <a:rPr lang="en" sz="1400" b="1">
                <a:solidFill>
                  <a:schemeClr val="dk1"/>
                </a:solidFill>
                <a:latin typeface="Verdana"/>
                <a:ea typeface="Verdana"/>
                <a:cs typeface="Verdana"/>
                <a:sym typeface="Verdana"/>
              </a:rPr>
              <a:t>Class 2 End of session</a:t>
            </a:r>
            <a:endParaRPr sz="1400" b="1">
              <a:solidFill>
                <a:schemeClr val="dk1"/>
              </a:solidFill>
              <a:latin typeface="Verdana"/>
              <a:ea typeface="Verdana"/>
              <a:cs typeface="Verdana"/>
              <a:sym typeface="Verdana"/>
            </a:endParaRPr>
          </a:p>
          <a:p>
            <a:pPr marL="0" lvl="0" indent="0" rtl="0">
              <a:lnSpc>
                <a:spcPct val="120000"/>
              </a:lnSpc>
              <a:spcBef>
                <a:spcPts val="500"/>
              </a:spcBef>
              <a:spcAft>
                <a:spcPts val="0"/>
              </a:spcAft>
              <a:buClr>
                <a:schemeClr val="dk1"/>
              </a:buClr>
              <a:buSzPts val="1100"/>
              <a:buFont typeface="Arial"/>
              <a:buNone/>
            </a:pPr>
            <a:r>
              <a:rPr lang="en" sz="1400">
                <a:solidFill>
                  <a:schemeClr val="dk1"/>
                </a:solidFill>
                <a:latin typeface="Verdana"/>
                <a:ea typeface="Verdana"/>
                <a:cs typeface="Verdana"/>
                <a:sym typeface="Verdana"/>
              </a:rPr>
              <a:t>Before we finish, we’d like everyone to fill out an evaluation. This will take no more than 5 minutes. Let the class know: </a:t>
            </a:r>
            <a:endParaRPr sz="1400">
              <a:solidFill>
                <a:schemeClr val="dk1"/>
              </a:solidFill>
              <a:latin typeface="Verdana"/>
              <a:ea typeface="Verdana"/>
              <a:cs typeface="Verdana"/>
              <a:sym typeface="Verdana"/>
            </a:endParaRPr>
          </a:p>
          <a:p>
            <a:pPr marL="457200" lvl="0" indent="-317500" rtl="0">
              <a:lnSpc>
                <a:spcPct val="120000"/>
              </a:lnSpc>
              <a:spcBef>
                <a:spcPts val="2000"/>
              </a:spcBef>
              <a:spcAft>
                <a:spcPts val="0"/>
              </a:spcAft>
              <a:buClr>
                <a:schemeClr val="dk1"/>
              </a:buClr>
              <a:buSzPts val="1400"/>
              <a:buFont typeface="Verdana"/>
              <a:buChar char="●"/>
            </a:pPr>
            <a:r>
              <a:rPr lang="en" sz="1400">
                <a:solidFill>
                  <a:schemeClr val="dk1"/>
                </a:solidFill>
                <a:latin typeface="Verdana"/>
                <a:ea typeface="Verdana"/>
                <a:cs typeface="Verdana"/>
                <a:sym typeface="Verdana"/>
              </a:rPr>
              <a:t>this class is a pilot and we want to know whether the class met your expectations and how we can improve. </a:t>
            </a:r>
            <a:endParaRPr sz="1400">
              <a:solidFill>
                <a:schemeClr val="dk1"/>
              </a:solidFill>
              <a:latin typeface="Verdana"/>
              <a:ea typeface="Verdana"/>
              <a:cs typeface="Verdana"/>
              <a:sym typeface="Verdana"/>
            </a:endParaRPr>
          </a:p>
          <a:p>
            <a:pPr marL="457200" lvl="0" indent="-317500" rtl="0">
              <a:lnSpc>
                <a:spcPct val="120000"/>
              </a:lnSpc>
              <a:spcBef>
                <a:spcPts val="0"/>
              </a:spcBef>
              <a:spcAft>
                <a:spcPts val="0"/>
              </a:spcAft>
              <a:buClr>
                <a:schemeClr val="dk1"/>
              </a:buClr>
              <a:buSzPts val="1400"/>
              <a:buFont typeface="Verdana"/>
              <a:buChar char="●"/>
            </a:pPr>
            <a:r>
              <a:rPr lang="en" sz="1400">
                <a:solidFill>
                  <a:schemeClr val="dk1"/>
                </a:solidFill>
                <a:latin typeface="Verdana"/>
                <a:ea typeface="Verdana"/>
                <a:cs typeface="Verdana"/>
                <a:sym typeface="Verdana"/>
              </a:rPr>
              <a:t>We’d like you to answer a few questions to see if the class is the curriculum was able to communicate information well enough. </a:t>
            </a:r>
            <a:endParaRPr sz="1400" b="1">
              <a:solidFill>
                <a:schemeClr val="dk1"/>
              </a:solidFill>
              <a:latin typeface="Verdana"/>
              <a:ea typeface="Verdana"/>
              <a:cs typeface="Verdana"/>
              <a:sym typeface="Verdana"/>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247ef6a410_0_103: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54" name="Google Shape;354;g247ef6a410_0_103: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da9cf365f_1_99: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g1da9cf365f_1_9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rtl="0">
              <a:lnSpc>
                <a:spcPct val="138000"/>
              </a:lnSpc>
              <a:spcBef>
                <a:spcPts val="0"/>
              </a:spcBef>
              <a:spcAft>
                <a:spcPts val="0"/>
              </a:spcAft>
              <a:buClr>
                <a:schemeClr val="dk1"/>
              </a:buClr>
              <a:buSzPts val="1100"/>
              <a:buFont typeface="Arial"/>
              <a:buNone/>
            </a:pPr>
            <a:r>
              <a:rPr lang="en" b="1">
                <a:solidFill>
                  <a:schemeClr val="dk1"/>
                </a:solidFill>
                <a:latin typeface="Verdana"/>
                <a:ea typeface="Verdana"/>
                <a:cs typeface="Verdana"/>
                <a:sym typeface="Verdana"/>
              </a:rPr>
              <a:t>Class 2a: Welcome and Review of Class 1</a:t>
            </a:r>
            <a:endParaRPr b="1">
              <a:solidFill>
                <a:schemeClr val="dk1"/>
              </a:solidFill>
              <a:latin typeface="Verdana"/>
              <a:ea typeface="Verdana"/>
              <a:cs typeface="Verdana"/>
              <a:sym typeface="Verdana"/>
            </a:endParaRPr>
          </a:p>
          <a:p>
            <a:pPr marL="0" lvl="0" indent="0" rtl="0">
              <a:lnSpc>
                <a:spcPct val="120000"/>
              </a:lnSpc>
              <a:spcBef>
                <a:spcPts val="1200"/>
              </a:spcBef>
              <a:spcAft>
                <a:spcPts val="0"/>
              </a:spcAft>
              <a:buClr>
                <a:schemeClr val="dk1"/>
              </a:buClr>
              <a:buSzPts val="1100"/>
              <a:buFont typeface="Arial"/>
              <a:buNone/>
            </a:pPr>
            <a:r>
              <a:rPr lang="en" sz="1200" i="1">
                <a:solidFill>
                  <a:schemeClr val="dk1"/>
                </a:solidFill>
                <a:latin typeface="Verdana"/>
                <a:ea typeface="Verdana"/>
                <a:cs typeface="Verdana"/>
                <a:sym typeface="Verdana"/>
              </a:rPr>
              <a:t>Estimated Time: </a:t>
            </a:r>
            <a:r>
              <a:rPr lang="en" sz="1200">
                <a:solidFill>
                  <a:schemeClr val="dk1"/>
                </a:solidFill>
                <a:latin typeface="Verdana"/>
                <a:ea typeface="Verdana"/>
                <a:cs typeface="Verdana"/>
                <a:sym typeface="Verdana"/>
              </a:rPr>
              <a:t>10 minutes</a:t>
            </a:r>
            <a:endParaRPr sz="1200">
              <a:solidFill>
                <a:schemeClr val="dk1"/>
              </a:solidFill>
              <a:latin typeface="Verdana"/>
              <a:ea typeface="Verdana"/>
              <a:cs typeface="Verdana"/>
              <a:sym typeface="Verdana"/>
            </a:endParaRPr>
          </a:p>
          <a:p>
            <a:pPr marL="0" lvl="0" indent="0" rtl="0">
              <a:lnSpc>
                <a:spcPct val="120000"/>
              </a:lnSpc>
              <a:spcBef>
                <a:spcPts val="1200"/>
              </a:spcBef>
              <a:spcAft>
                <a:spcPts val="0"/>
              </a:spcAft>
              <a:buClr>
                <a:schemeClr val="dk1"/>
              </a:buClr>
              <a:buSzPts val="1100"/>
              <a:buFont typeface="Arial"/>
              <a:buNone/>
            </a:pPr>
            <a:r>
              <a:rPr lang="en" sz="1200" i="1">
                <a:solidFill>
                  <a:schemeClr val="dk1"/>
                </a:solidFill>
                <a:latin typeface="Verdana"/>
                <a:ea typeface="Verdana"/>
                <a:cs typeface="Verdana"/>
                <a:sym typeface="Verdana"/>
              </a:rPr>
              <a:t>Learning Objective: </a:t>
            </a:r>
            <a:r>
              <a:rPr lang="en" sz="1200">
                <a:solidFill>
                  <a:schemeClr val="dk1"/>
                </a:solidFill>
                <a:highlight>
                  <a:srgbClr val="FFFFFF"/>
                </a:highlight>
                <a:latin typeface="Verdana"/>
                <a:ea typeface="Verdana"/>
                <a:cs typeface="Verdana"/>
                <a:sym typeface="Verdana"/>
              </a:rPr>
              <a:t>Demonstrate familiarity with topics from Class 1</a:t>
            </a:r>
            <a:endParaRPr sz="1200">
              <a:solidFill>
                <a:schemeClr val="dk1"/>
              </a:solidFill>
              <a:highlight>
                <a:srgbClr val="FFFFFF"/>
              </a:highlight>
              <a:latin typeface="Verdana"/>
              <a:ea typeface="Verdana"/>
              <a:cs typeface="Verdana"/>
              <a:sym typeface="Verdana"/>
            </a:endParaRPr>
          </a:p>
          <a:p>
            <a:pPr marL="0" lvl="0" indent="0" rtl="0">
              <a:lnSpc>
                <a:spcPct val="120000"/>
              </a:lnSpc>
              <a:spcBef>
                <a:spcPts val="1200"/>
              </a:spcBef>
              <a:spcAft>
                <a:spcPts val="0"/>
              </a:spcAft>
              <a:buClr>
                <a:schemeClr val="dk1"/>
              </a:buClr>
              <a:buSzPts val="1100"/>
              <a:buFont typeface="Arial"/>
              <a:buNone/>
            </a:pPr>
            <a:r>
              <a:rPr lang="en" sz="1200" i="1">
                <a:solidFill>
                  <a:schemeClr val="dk1"/>
                </a:solidFill>
                <a:latin typeface="Verdana"/>
                <a:ea typeface="Verdana"/>
                <a:cs typeface="Verdana"/>
                <a:sym typeface="Verdana"/>
              </a:rPr>
              <a:t>Discussion</a:t>
            </a:r>
            <a:r>
              <a:rPr lang="en" sz="1200">
                <a:solidFill>
                  <a:schemeClr val="dk1"/>
                </a:solidFill>
                <a:latin typeface="Verdana"/>
                <a:ea typeface="Verdana"/>
                <a:cs typeface="Verdana"/>
                <a:sym typeface="Verdana"/>
              </a:rPr>
              <a:t>: Review key points from Class 1. Ask questions of the class. If they are unable to answer any of the questions, provide the answers.</a:t>
            </a:r>
            <a:endParaRPr sz="1200">
              <a:solidFill>
                <a:schemeClr val="dk1"/>
              </a:solidFill>
              <a:latin typeface="Verdana"/>
              <a:ea typeface="Verdana"/>
              <a:cs typeface="Verdana"/>
              <a:sym typeface="Verdana"/>
            </a:endParaRPr>
          </a:p>
          <a:p>
            <a:pPr marL="457200" lvl="0" indent="-304800" rtl="0">
              <a:lnSpc>
                <a:spcPct val="120000"/>
              </a:lnSpc>
              <a:spcBef>
                <a:spcPts val="300"/>
              </a:spcBef>
              <a:spcAft>
                <a:spcPts val="0"/>
              </a:spcAft>
              <a:buClr>
                <a:schemeClr val="dk1"/>
              </a:buClr>
              <a:buSzPts val="1200"/>
              <a:buChar char="●"/>
            </a:pPr>
            <a:r>
              <a:rPr lang="en" sz="1200">
                <a:solidFill>
                  <a:schemeClr val="dk1"/>
                </a:solidFill>
                <a:latin typeface="Verdana"/>
                <a:ea typeface="Verdana"/>
                <a:cs typeface="Verdana"/>
                <a:sym typeface="Verdana"/>
              </a:rPr>
              <a:t>Who can tell me what open data is?</a:t>
            </a:r>
            <a:endParaRPr sz="1200">
              <a:solidFill>
                <a:schemeClr val="dk1"/>
              </a:solidFill>
              <a:latin typeface="Verdana"/>
              <a:ea typeface="Verdana"/>
              <a:cs typeface="Verdana"/>
              <a:sym typeface="Verdana"/>
            </a:endParaRPr>
          </a:p>
          <a:p>
            <a:pPr marL="457200" lvl="0" indent="-304800" rtl="0">
              <a:lnSpc>
                <a:spcPct val="120000"/>
              </a:lnSpc>
              <a:spcBef>
                <a:spcPts val="0"/>
              </a:spcBef>
              <a:spcAft>
                <a:spcPts val="0"/>
              </a:spcAft>
              <a:buClr>
                <a:schemeClr val="dk1"/>
              </a:buClr>
              <a:buSzPts val="1200"/>
              <a:buChar char="●"/>
            </a:pPr>
            <a:r>
              <a:rPr lang="en" sz="1200">
                <a:solidFill>
                  <a:schemeClr val="dk1"/>
                </a:solidFill>
                <a:latin typeface="Verdana"/>
                <a:ea typeface="Verdana"/>
                <a:cs typeface="Verdana"/>
                <a:sym typeface="Verdana"/>
              </a:rPr>
              <a:t>What’s the difference between closed and open data?</a:t>
            </a:r>
            <a:endParaRPr sz="1200">
              <a:solidFill>
                <a:schemeClr val="dk1"/>
              </a:solidFill>
              <a:latin typeface="Verdana"/>
              <a:ea typeface="Verdana"/>
              <a:cs typeface="Verdana"/>
              <a:sym typeface="Verdana"/>
            </a:endParaRPr>
          </a:p>
          <a:p>
            <a:pPr marL="457200" lvl="0" indent="-304800" rtl="0">
              <a:lnSpc>
                <a:spcPct val="120000"/>
              </a:lnSpc>
              <a:spcBef>
                <a:spcPts val="0"/>
              </a:spcBef>
              <a:spcAft>
                <a:spcPts val="0"/>
              </a:spcAft>
              <a:buClr>
                <a:schemeClr val="dk1"/>
              </a:buClr>
              <a:buSzPts val="1200"/>
              <a:buChar char="●"/>
            </a:pPr>
            <a:r>
              <a:rPr lang="en" sz="1200">
                <a:solidFill>
                  <a:schemeClr val="dk1"/>
                </a:solidFill>
                <a:latin typeface="Verdana"/>
                <a:ea typeface="Verdana"/>
                <a:cs typeface="Verdana"/>
                <a:sym typeface="Verdana"/>
              </a:rPr>
              <a:t>Where are some places I might find open data?</a:t>
            </a:r>
            <a:endParaRPr sz="1200">
              <a:solidFill>
                <a:schemeClr val="dk1"/>
              </a:solidFill>
              <a:latin typeface="Verdana"/>
              <a:ea typeface="Verdana"/>
              <a:cs typeface="Verdana"/>
              <a:sym typeface="Verdana"/>
            </a:endParaRPr>
          </a:p>
          <a:p>
            <a:pPr marL="457200" lvl="0" indent="-304800" rtl="0">
              <a:lnSpc>
                <a:spcPct val="120000"/>
              </a:lnSpc>
              <a:spcBef>
                <a:spcPts val="0"/>
              </a:spcBef>
              <a:spcAft>
                <a:spcPts val="0"/>
              </a:spcAft>
              <a:buClr>
                <a:schemeClr val="dk1"/>
              </a:buClr>
              <a:buSzPts val="1200"/>
              <a:buChar char="●"/>
            </a:pPr>
            <a:r>
              <a:rPr lang="en" sz="1200">
                <a:solidFill>
                  <a:schemeClr val="dk1"/>
                </a:solidFill>
                <a:latin typeface="Verdana"/>
                <a:ea typeface="Verdana"/>
                <a:cs typeface="Verdana"/>
                <a:sym typeface="Verdana"/>
              </a:rPr>
              <a:t>What kind of questions can open data answer?</a:t>
            </a:r>
            <a:endParaRPr sz="1200">
              <a:solidFill>
                <a:schemeClr val="dk1"/>
              </a:solidFill>
              <a:latin typeface="Verdana"/>
              <a:ea typeface="Verdana"/>
              <a:cs typeface="Verdana"/>
              <a:sym typeface="Verdana"/>
            </a:endParaRPr>
          </a:p>
          <a:p>
            <a:pPr marL="457200" lvl="0" indent="-304800" rtl="0">
              <a:lnSpc>
                <a:spcPct val="120000"/>
              </a:lnSpc>
              <a:spcBef>
                <a:spcPts val="0"/>
              </a:spcBef>
              <a:spcAft>
                <a:spcPts val="0"/>
              </a:spcAft>
              <a:buClr>
                <a:schemeClr val="dk1"/>
              </a:buClr>
              <a:buSzPts val="1200"/>
              <a:buChar char="●"/>
            </a:pPr>
            <a:r>
              <a:rPr lang="en" sz="1200">
                <a:solidFill>
                  <a:schemeClr val="dk1"/>
                </a:solidFill>
                <a:latin typeface="Verdana"/>
                <a:ea typeface="Verdana"/>
                <a:cs typeface="Verdana"/>
                <a:sym typeface="Verdana"/>
              </a:rPr>
              <a:t>What is metadata?</a:t>
            </a:r>
            <a:endParaRPr sz="1200">
              <a:solidFill>
                <a:schemeClr val="dk1"/>
              </a:solidFill>
              <a:latin typeface="Verdana"/>
              <a:ea typeface="Verdana"/>
              <a:cs typeface="Verdana"/>
              <a:sym typeface="Verdana"/>
            </a:endParaRPr>
          </a:p>
          <a:p>
            <a:pPr marL="0" lvl="0" indent="0" rtl="0">
              <a:lnSpc>
                <a:spcPct val="120000"/>
              </a:lnSpc>
              <a:spcBef>
                <a:spcPts val="1200"/>
              </a:spcBef>
              <a:spcAft>
                <a:spcPts val="0"/>
              </a:spcAft>
              <a:buClr>
                <a:schemeClr val="dk1"/>
              </a:buClr>
              <a:buSzPts val="1100"/>
              <a:buFont typeface="Arial"/>
              <a:buNone/>
            </a:pPr>
            <a:r>
              <a:rPr lang="en" sz="1200">
                <a:solidFill>
                  <a:schemeClr val="dk1"/>
                </a:solidFill>
                <a:latin typeface="Verdana"/>
                <a:ea typeface="Verdana"/>
                <a:cs typeface="Verdana"/>
                <a:sym typeface="Verdana"/>
              </a:rPr>
              <a:t>In this class we’ll gain a deeper understanding of metadata and how it impacts the quality of data you find. You’ll also take a take a treasure hunt, discovering where to find data to answer questions.</a:t>
            </a:r>
            <a:endParaRPr sz="1200">
              <a:solidFill>
                <a:schemeClr val="dk1"/>
              </a:solidFill>
              <a:latin typeface="Verdana"/>
              <a:ea typeface="Verdana"/>
              <a:cs typeface="Verdana"/>
              <a:sym typeface="Verdana"/>
            </a:endParaRPr>
          </a:p>
          <a:p>
            <a:pPr marL="0" lvl="0" indent="0" rtl="0">
              <a:lnSpc>
                <a:spcPct val="120000"/>
              </a:lnSpc>
              <a:spcBef>
                <a:spcPts val="1200"/>
              </a:spcBef>
              <a:spcAft>
                <a:spcPts val="0"/>
              </a:spcAft>
              <a:buClr>
                <a:schemeClr val="dk1"/>
              </a:buClr>
              <a:buSzPts val="1100"/>
              <a:buFont typeface="Arial"/>
              <a:buNone/>
            </a:pPr>
            <a:r>
              <a:rPr lang="en" sz="1200" i="1">
                <a:solidFill>
                  <a:schemeClr val="dk1"/>
                </a:solidFill>
                <a:latin typeface="Verdana"/>
                <a:ea typeface="Verdana"/>
                <a:cs typeface="Verdana"/>
                <a:sym typeface="Verdana"/>
              </a:rPr>
              <a:t>Activities:</a:t>
            </a:r>
            <a:endParaRPr sz="1200" i="1">
              <a:solidFill>
                <a:schemeClr val="dk1"/>
              </a:solidFill>
              <a:latin typeface="Verdana"/>
              <a:ea typeface="Verdana"/>
              <a:cs typeface="Verdana"/>
              <a:sym typeface="Verdana"/>
            </a:endParaRPr>
          </a:p>
          <a:p>
            <a:pPr marL="457200" lvl="0" indent="-304800" rtl="0">
              <a:lnSpc>
                <a:spcPct val="120000"/>
              </a:lnSpc>
              <a:spcBef>
                <a:spcPts val="300"/>
              </a:spcBef>
              <a:spcAft>
                <a:spcPts val="0"/>
              </a:spcAft>
              <a:buClr>
                <a:schemeClr val="dk1"/>
              </a:buClr>
              <a:buSzPts val="1200"/>
              <a:buFont typeface="Verdana"/>
              <a:buAutoNum type="arabicPeriod"/>
            </a:pPr>
            <a:r>
              <a:rPr lang="en" sz="1200">
                <a:solidFill>
                  <a:schemeClr val="dk1"/>
                </a:solidFill>
                <a:latin typeface="Verdana"/>
                <a:ea typeface="Verdana"/>
                <a:cs typeface="Verdana"/>
                <a:sym typeface="Verdana"/>
              </a:rPr>
              <a:t>Ask the class if anyone did any searches for open data after Class 1. Have them share their findings.</a:t>
            </a:r>
            <a:endParaRPr sz="1200">
              <a:solidFill>
                <a:schemeClr val="dk1"/>
              </a:solidFill>
              <a:latin typeface="Verdana"/>
              <a:ea typeface="Verdana"/>
              <a:cs typeface="Verdana"/>
              <a:sym typeface="Verdana"/>
            </a:endParaRPr>
          </a:p>
          <a:p>
            <a:pPr marL="457200" lvl="0" indent="-304800" rtl="0">
              <a:lnSpc>
                <a:spcPct val="120000"/>
              </a:lnSpc>
              <a:spcBef>
                <a:spcPts val="0"/>
              </a:spcBef>
              <a:spcAft>
                <a:spcPts val="0"/>
              </a:spcAft>
              <a:buClr>
                <a:schemeClr val="dk1"/>
              </a:buClr>
              <a:buSzPts val="1200"/>
              <a:buFont typeface="Verdana"/>
              <a:buAutoNum type="arabicPeriod"/>
            </a:pPr>
            <a:r>
              <a:rPr lang="en" sz="1200">
                <a:solidFill>
                  <a:schemeClr val="dk1"/>
                </a:solidFill>
                <a:latin typeface="Verdana"/>
                <a:ea typeface="Verdana"/>
                <a:cs typeface="Verdana"/>
                <a:sym typeface="Verdana"/>
              </a:rPr>
              <a:t>Ask the class if anyone thought more about a question they’d like to answer with open data. Have them share.</a:t>
            </a:r>
            <a:endParaRPr sz="1200">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endParaRPr sz="1200">
              <a:solidFill>
                <a:schemeClr val="dk1"/>
              </a:solidFill>
              <a:latin typeface="Verdana"/>
              <a:ea typeface="Verdana"/>
              <a:cs typeface="Verdana"/>
              <a:sym typeface="Verdana"/>
            </a:endParaRPr>
          </a:p>
          <a:p>
            <a:pPr marL="0" marR="0" lvl="0" indent="0" algn="l" rtl="0">
              <a:spcBef>
                <a:spcPts val="0"/>
              </a:spcBef>
              <a:spcAft>
                <a:spcPts val="0"/>
              </a:spcAft>
              <a:buClr>
                <a:schemeClr val="dk1"/>
              </a:buClr>
              <a:buSzPts val="1100"/>
              <a:buFont typeface="Arial"/>
              <a:buNone/>
            </a:pPr>
            <a:endParaRPr sz="1200">
              <a:solidFill>
                <a:schemeClr val="dk1"/>
              </a:solidFill>
              <a:latin typeface="Verdana"/>
              <a:ea typeface="Verdana"/>
              <a:cs typeface="Verdana"/>
              <a:sym typeface="Verdana"/>
            </a:endParaRPr>
          </a:p>
          <a:p>
            <a:pPr marL="0" marR="0" lvl="0" indent="0" algn="l" rtl="0">
              <a:spcBef>
                <a:spcPts val="0"/>
              </a:spcBef>
              <a:spcAft>
                <a:spcPts val="0"/>
              </a:spcAft>
              <a:buNone/>
            </a:pPr>
            <a:endParaRPr sz="1200" b="1" i="1">
              <a:solidFill>
                <a:schemeClr val="dk1"/>
              </a:solidFill>
              <a:latin typeface="Calibri"/>
              <a:ea typeface="Calibri"/>
              <a:cs typeface="Calibri"/>
              <a:sym typeface="Calibri"/>
            </a:endParaRPr>
          </a:p>
        </p:txBody>
      </p:sp>
      <p:sp>
        <p:nvSpPr>
          <p:cNvPr id="244" name="Google Shape;244;g1da9cf365f_1_9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chemeClr val="dk1"/>
                </a:solidFill>
                <a:latin typeface="Calibri"/>
                <a:ea typeface="Calibri"/>
                <a:cs typeface="Calibri"/>
                <a:sym typeface="Calibri"/>
              </a:rPr>
              <a:t>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da9cf365f_1_105: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0" name="Google Shape;250;g1da9cf365f_1_10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b="1">
                <a:solidFill>
                  <a:schemeClr val="dk1"/>
                </a:solidFill>
                <a:latin typeface="Verdana"/>
                <a:ea typeface="Verdana"/>
                <a:cs typeface="Verdana"/>
                <a:sym typeface="Verdana"/>
              </a:rPr>
              <a:t>Class 2: Objectives</a:t>
            </a:r>
            <a:endParaRPr b="1">
              <a:solidFill>
                <a:schemeClr val="dk1"/>
              </a:solidFill>
              <a:latin typeface="Verdana"/>
              <a:ea typeface="Verdana"/>
              <a:cs typeface="Verdana"/>
              <a:sym typeface="Verdana"/>
            </a:endParaRPr>
          </a:p>
          <a:p>
            <a:pPr marL="0" marR="0" lvl="0" indent="0" algn="l" rtl="0">
              <a:spcBef>
                <a:spcPts val="0"/>
              </a:spcBef>
              <a:spcAft>
                <a:spcPts val="0"/>
              </a:spcAft>
              <a:buNone/>
            </a:pPr>
            <a:endParaRPr>
              <a:solidFill>
                <a:schemeClr val="dk1"/>
              </a:solidFill>
              <a:latin typeface="Verdana"/>
              <a:ea typeface="Verdana"/>
              <a:cs typeface="Verdana"/>
              <a:sym typeface="Verdana"/>
            </a:endParaRPr>
          </a:p>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In this class we’ll gain a deeper understanding of metadata and how it impacts the quality of data you find. We’ll create visualizations and compare multiple datasets to tell a story.</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br>
              <a:rPr lang="en" sz="1200" b="0" i="0" u="none" strike="noStrike" cap="none">
                <a:solidFill>
                  <a:schemeClr val="dk1"/>
                </a:solidFill>
                <a:latin typeface="Calibri"/>
                <a:ea typeface="Calibri"/>
                <a:cs typeface="Calibri"/>
                <a:sym typeface="Calibri"/>
              </a:rPr>
            </a:br>
            <a:endParaRPr sz="1200" b="0" i="0" u="none" strike="noStrike" cap="none">
              <a:solidFill>
                <a:schemeClr val="dk1"/>
              </a:solidFill>
              <a:latin typeface="Calibri"/>
              <a:ea typeface="Calibri"/>
              <a:cs typeface="Calibri"/>
              <a:sym typeface="Calibri"/>
            </a:endParaRPr>
          </a:p>
        </p:txBody>
      </p:sp>
      <p:sp>
        <p:nvSpPr>
          <p:cNvPr id="251" name="Google Shape;251;g1da9cf365f_1_10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chemeClr val="dk1"/>
                </a:solidFill>
                <a:latin typeface="Calibri"/>
                <a:ea typeface="Calibri"/>
                <a:cs typeface="Calibri"/>
                <a:sym typeface="Calibri"/>
              </a:rPr>
              <a:t>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da9cf365f_1_118: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7" name="Google Shape;257;g1da9cf365f_1_1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rtl="0">
              <a:lnSpc>
                <a:spcPct val="115000"/>
              </a:lnSpc>
              <a:spcBef>
                <a:spcPts val="500"/>
              </a:spcBef>
              <a:spcAft>
                <a:spcPts val="0"/>
              </a:spcAft>
              <a:buClr>
                <a:schemeClr val="dk1"/>
              </a:buClr>
              <a:buSzPts val="1100"/>
              <a:buFont typeface="Arial"/>
              <a:buNone/>
            </a:pPr>
            <a:r>
              <a:rPr lang="en" sz="1100" b="1">
                <a:solidFill>
                  <a:schemeClr val="dk1"/>
                </a:solidFill>
                <a:latin typeface="Verdana"/>
                <a:ea typeface="Verdana"/>
                <a:cs typeface="Verdana"/>
                <a:sym typeface="Verdana"/>
              </a:rPr>
              <a:t>Class 2b: The details behind the data</a:t>
            </a:r>
            <a:endParaRPr sz="1100" b="1" i="1">
              <a:solidFill>
                <a:schemeClr val="dk1"/>
              </a:solidFill>
              <a:latin typeface="Verdana"/>
              <a:ea typeface="Verdana"/>
              <a:cs typeface="Verdana"/>
              <a:sym typeface="Verdana"/>
            </a:endParaRPr>
          </a:p>
          <a:p>
            <a:pPr marL="0" lvl="0" indent="0" rtl="0">
              <a:lnSpc>
                <a:spcPct val="115000"/>
              </a:lnSpc>
              <a:spcBef>
                <a:spcPts val="1200"/>
              </a:spcBef>
              <a:spcAft>
                <a:spcPts val="0"/>
              </a:spcAft>
              <a:buClr>
                <a:schemeClr val="dk1"/>
              </a:buClr>
              <a:buSzPts val="1100"/>
              <a:buFont typeface="Arial"/>
              <a:buNone/>
            </a:pPr>
            <a:r>
              <a:rPr lang="en" sz="1100" b="1" i="1">
                <a:solidFill>
                  <a:schemeClr val="dk1"/>
                </a:solidFill>
                <a:latin typeface="Verdana"/>
                <a:ea typeface="Verdana"/>
                <a:cs typeface="Verdana"/>
                <a:sym typeface="Verdana"/>
              </a:rPr>
              <a:t>Estimated Time: </a:t>
            </a:r>
            <a:r>
              <a:rPr lang="en" sz="1100">
                <a:solidFill>
                  <a:schemeClr val="dk1"/>
                </a:solidFill>
                <a:latin typeface="Verdana"/>
                <a:ea typeface="Verdana"/>
                <a:cs typeface="Verdana"/>
                <a:sym typeface="Verdana"/>
              </a:rPr>
              <a:t>30 minutes</a:t>
            </a:r>
            <a:endParaRPr sz="1100" b="1" i="1">
              <a:solidFill>
                <a:schemeClr val="dk1"/>
              </a:solidFill>
              <a:latin typeface="Verdana"/>
              <a:ea typeface="Verdana"/>
              <a:cs typeface="Verdana"/>
              <a:sym typeface="Verdana"/>
            </a:endParaRPr>
          </a:p>
          <a:p>
            <a:pPr marL="0" lvl="0" indent="0" rtl="0">
              <a:lnSpc>
                <a:spcPct val="115000"/>
              </a:lnSpc>
              <a:spcBef>
                <a:spcPts val="1200"/>
              </a:spcBef>
              <a:spcAft>
                <a:spcPts val="0"/>
              </a:spcAft>
              <a:buClr>
                <a:schemeClr val="dk1"/>
              </a:buClr>
              <a:buSzPts val="1100"/>
              <a:buFont typeface="Arial"/>
              <a:buNone/>
            </a:pPr>
            <a:r>
              <a:rPr lang="en" sz="1100" b="1" i="1">
                <a:solidFill>
                  <a:schemeClr val="dk1"/>
                </a:solidFill>
                <a:latin typeface="Verdana"/>
                <a:ea typeface="Verdana"/>
                <a:cs typeface="Verdana"/>
                <a:sym typeface="Verdana"/>
              </a:rPr>
              <a:t>Learning Objective: </a:t>
            </a:r>
            <a:r>
              <a:rPr lang="en" sz="1100">
                <a:solidFill>
                  <a:schemeClr val="dk1"/>
                </a:solidFill>
                <a:latin typeface="Verdana"/>
                <a:ea typeface="Verdana"/>
                <a:cs typeface="Verdana"/>
                <a:sym typeface="Verdana"/>
              </a:rPr>
              <a:t>Find data quality information in the metadata or elsewhere (e.g., how it was collected, who collected it, level of geography, sample size, release date, known limitations)</a:t>
            </a:r>
            <a:endParaRPr sz="1100">
              <a:solidFill>
                <a:schemeClr val="dk1"/>
              </a:solidFill>
              <a:latin typeface="Verdana"/>
              <a:ea typeface="Verdana"/>
              <a:cs typeface="Verdana"/>
              <a:sym typeface="Verdana"/>
            </a:endParaRPr>
          </a:p>
          <a:p>
            <a:pPr marL="0" lvl="0" indent="0" rtl="0">
              <a:lnSpc>
                <a:spcPct val="115000"/>
              </a:lnSpc>
              <a:spcBef>
                <a:spcPts val="1200"/>
              </a:spcBef>
              <a:spcAft>
                <a:spcPts val="0"/>
              </a:spcAft>
              <a:buClr>
                <a:schemeClr val="dk1"/>
              </a:buClr>
              <a:buSzPts val="1100"/>
              <a:buFont typeface="Arial"/>
              <a:buNone/>
            </a:pPr>
            <a:r>
              <a:rPr lang="en" sz="1100" b="1" i="1">
                <a:solidFill>
                  <a:schemeClr val="dk1"/>
                </a:solidFill>
                <a:latin typeface="Verdana"/>
                <a:ea typeface="Verdana"/>
                <a:cs typeface="Verdana"/>
                <a:sym typeface="Verdana"/>
              </a:rPr>
              <a:t>Discussion: </a:t>
            </a:r>
            <a:r>
              <a:rPr lang="en" sz="1100">
                <a:solidFill>
                  <a:schemeClr val="dk1"/>
                </a:solidFill>
                <a:latin typeface="Verdana"/>
                <a:ea typeface="Verdana"/>
                <a:cs typeface="Verdana"/>
                <a:sym typeface="Verdana"/>
              </a:rPr>
              <a:t>During the opening few minutes of the class, participants have reviewed the definition of open data and the key points from the first class. Remind participants that during the first class, they looked at a few datasets and discussed whether they were open or not. To do that, they already used metadata. Licenses are one part of a dataset’s metadata. More broadly, metadata is data that describes the data. It is a summary of basic information that describes various data attributes. It helps a user decide whether they trust the data and whether it can answer their question.</a:t>
            </a:r>
            <a:endParaRPr sz="1100">
              <a:solidFill>
                <a:schemeClr val="dk1"/>
              </a:solidFill>
              <a:latin typeface="Verdana"/>
              <a:ea typeface="Verdana"/>
              <a:cs typeface="Verdana"/>
              <a:sym typeface="Verdana"/>
            </a:endParaRPr>
          </a:p>
          <a:p>
            <a:pPr marL="0" lvl="0" indent="0" rtl="0">
              <a:lnSpc>
                <a:spcPct val="115000"/>
              </a:lnSpc>
              <a:spcBef>
                <a:spcPts val="1200"/>
              </a:spcBef>
              <a:spcAft>
                <a:spcPts val="300"/>
              </a:spcAft>
              <a:buClr>
                <a:schemeClr val="dk1"/>
              </a:buClr>
              <a:buSzPts val="1100"/>
              <a:buFont typeface="Arial"/>
              <a:buNone/>
            </a:pPr>
            <a:r>
              <a:rPr lang="en" sz="1100">
                <a:solidFill>
                  <a:schemeClr val="dk1"/>
                </a:solidFill>
                <a:latin typeface="Verdana"/>
                <a:ea typeface="Verdana"/>
                <a:cs typeface="Verdana"/>
                <a:sym typeface="Verdana"/>
              </a:rPr>
              <a:t>When research organizations, journalists, governments, nonprofits and private companies publish data for public use, many provide metadata so that others can use the data more easily and effectively.</a:t>
            </a:r>
            <a:endParaRPr sz="1100" b="1">
              <a:solidFill>
                <a:schemeClr val="dk1"/>
              </a:solidFill>
              <a:latin typeface="Verdana"/>
              <a:ea typeface="Verdana"/>
              <a:cs typeface="Verdana"/>
              <a:sym typeface="Verdana"/>
            </a:endParaRPr>
          </a:p>
        </p:txBody>
      </p:sp>
      <p:sp>
        <p:nvSpPr>
          <p:cNvPr id="258" name="Google Shape;258;g1da9cf365f_1_1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a:t>
            </a:fld>
            <a:endParaRPr sz="12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484785191_0_0: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4" name="Google Shape;264;g24847851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a:solidFill>
                  <a:schemeClr val="dk1"/>
                </a:solidFill>
                <a:latin typeface="Verdana"/>
                <a:ea typeface="Verdana"/>
                <a:cs typeface="Verdana"/>
                <a:sym typeface="Verdana"/>
              </a:rPr>
              <a:t>CLASS 2b (cont’d)</a:t>
            </a:r>
            <a:endParaRPr>
              <a:solidFill>
                <a:schemeClr val="dk1"/>
              </a:solidFill>
              <a:latin typeface="Verdana"/>
              <a:ea typeface="Verdana"/>
              <a:cs typeface="Verdana"/>
              <a:sym typeface="Verdana"/>
            </a:endParaRPr>
          </a:p>
          <a:p>
            <a:pPr marL="0" lvl="0" indent="0" rtl="0">
              <a:lnSpc>
                <a:spcPct val="115000"/>
              </a:lnSpc>
              <a:spcBef>
                <a:spcPts val="0"/>
              </a:spcBef>
              <a:spcAft>
                <a:spcPts val="0"/>
              </a:spcAft>
              <a:buNone/>
            </a:pPr>
            <a:endParaRPr>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r>
              <a:rPr lang="en">
                <a:solidFill>
                  <a:schemeClr val="dk1"/>
                </a:solidFill>
                <a:latin typeface="Verdana"/>
                <a:ea typeface="Verdana"/>
                <a:cs typeface="Verdana"/>
                <a:sym typeface="Verdana"/>
              </a:rPr>
              <a:t>While organizations publishing data might describe their metadata differently, and often use some jargon, an easy way to remember is to go back to the 5Ws (Who, What, Where, When, Why and How). </a:t>
            </a:r>
            <a:endParaRPr>
              <a:solidFill>
                <a:schemeClr val="dk1"/>
              </a:solidFill>
              <a:latin typeface="Verdana"/>
              <a:ea typeface="Verdana"/>
              <a:cs typeface="Verdana"/>
              <a:sym typeface="Verdana"/>
            </a:endParaRPr>
          </a:p>
          <a:p>
            <a:pPr marL="0" lvl="0" indent="0" rtl="0">
              <a:lnSpc>
                <a:spcPct val="115000"/>
              </a:lnSpc>
              <a:spcBef>
                <a:spcPts val="0"/>
              </a:spcBef>
              <a:spcAft>
                <a:spcPts val="0"/>
              </a:spcAft>
              <a:buClr>
                <a:schemeClr val="dk1"/>
              </a:buClr>
              <a:buSzPts val="1100"/>
              <a:buFont typeface="Arial"/>
              <a:buNone/>
            </a:pPr>
            <a:endParaRPr>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Char char="●"/>
            </a:pPr>
            <a:r>
              <a:rPr lang="en">
                <a:solidFill>
                  <a:schemeClr val="dk1"/>
                </a:solidFill>
                <a:latin typeface="Verdana"/>
                <a:ea typeface="Verdana"/>
                <a:cs typeface="Verdana"/>
                <a:sym typeface="Verdana"/>
              </a:rPr>
              <a:t>WHO is the </a:t>
            </a:r>
            <a:r>
              <a:rPr lang="en" b="1">
                <a:solidFill>
                  <a:schemeClr val="dk1"/>
                </a:solidFill>
                <a:latin typeface="Verdana"/>
                <a:ea typeface="Verdana"/>
                <a:cs typeface="Verdana"/>
                <a:sym typeface="Verdana"/>
              </a:rPr>
              <a:t>Publisher? </a:t>
            </a:r>
            <a:r>
              <a:rPr lang="en">
                <a:solidFill>
                  <a:schemeClr val="dk1"/>
                </a:solidFill>
                <a:latin typeface="Verdana"/>
                <a:ea typeface="Verdana"/>
                <a:cs typeface="Verdana"/>
                <a:sym typeface="Verdana"/>
              </a:rPr>
              <a:t>- the individual or team responsible for a data resource.</a:t>
            </a:r>
            <a:endParaRPr>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Char char="●"/>
            </a:pPr>
            <a:r>
              <a:rPr lang="en">
                <a:solidFill>
                  <a:schemeClr val="dk1"/>
                </a:solidFill>
                <a:latin typeface="Verdana"/>
                <a:ea typeface="Verdana"/>
                <a:cs typeface="Verdana"/>
                <a:sym typeface="Verdana"/>
              </a:rPr>
              <a:t>WHO/WHAT is the </a:t>
            </a:r>
            <a:r>
              <a:rPr lang="en" b="1">
                <a:solidFill>
                  <a:schemeClr val="dk1"/>
                </a:solidFill>
                <a:latin typeface="Verdana"/>
                <a:ea typeface="Verdana"/>
                <a:cs typeface="Verdana"/>
                <a:sym typeface="Verdana"/>
              </a:rPr>
              <a:t>Source? </a:t>
            </a:r>
            <a:r>
              <a:rPr lang="en">
                <a:solidFill>
                  <a:schemeClr val="dk1"/>
                </a:solidFill>
                <a:latin typeface="Verdana"/>
                <a:ea typeface="Verdana"/>
                <a:cs typeface="Verdana"/>
                <a:sym typeface="Verdana"/>
              </a:rPr>
              <a:t>- where the data comes from, e.g. government database, etc. </a:t>
            </a:r>
            <a:endParaRPr>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Char char="●"/>
            </a:pPr>
            <a:r>
              <a:rPr lang="en">
                <a:solidFill>
                  <a:schemeClr val="dk1"/>
                </a:solidFill>
                <a:latin typeface="Verdana"/>
                <a:ea typeface="Verdana"/>
                <a:cs typeface="Verdana"/>
                <a:sym typeface="Verdana"/>
              </a:rPr>
              <a:t>WHAT </a:t>
            </a:r>
            <a:r>
              <a:rPr lang="en" b="1">
                <a:solidFill>
                  <a:schemeClr val="dk1"/>
                </a:solidFill>
                <a:latin typeface="Verdana"/>
                <a:ea typeface="Verdana"/>
                <a:cs typeface="Verdana"/>
                <a:sym typeface="Verdana"/>
              </a:rPr>
              <a:t>Type </a:t>
            </a:r>
            <a:r>
              <a:rPr lang="en">
                <a:solidFill>
                  <a:schemeClr val="dk1"/>
                </a:solidFill>
                <a:latin typeface="Verdana"/>
                <a:ea typeface="Verdana"/>
                <a:cs typeface="Verdana"/>
                <a:sym typeface="Verdana"/>
              </a:rPr>
              <a:t>of data? - the nature of the resource, for example, type(s) of data, including text, numbers, photo images, spatial location, etc. </a:t>
            </a:r>
            <a:endParaRPr>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Char char="●"/>
            </a:pPr>
            <a:r>
              <a:rPr lang="en">
                <a:solidFill>
                  <a:schemeClr val="dk1"/>
                </a:solidFill>
                <a:latin typeface="Verdana"/>
                <a:ea typeface="Verdana"/>
                <a:cs typeface="Verdana"/>
                <a:sym typeface="Verdana"/>
              </a:rPr>
              <a:t>WHAT </a:t>
            </a:r>
            <a:r>
              <a:rPr lang="en" b="1">
                <a:solidFill>
                  <a:schemeClr val="dk1"/>
                </a:solidFill>
                <a:latin typeface="Verdana"/>
                <a:ea typeface="Verdana"/>
                <a:cs typeface="Verdana"/>
                <a:sym typeface="Verdana"/>
              </a:rPr>
              <a:t>Format</a:t>
            </a:r>
            <a:r>
              <a:rPr lang="en">
                <a:solidFill>
                  <a:schemeClr val="dk1"/>
                </a:solidFill>
                <a:latin typeface="Verdana"/>
                <a:ea typeface="Verdana"/>
                <a:cs typeface="Verdana"/>
                <a:sym typeface="Verdana"/>
              </a:rPr>
              <a:t> of data? - the type of file or media format, e.g. SHP, PDF, TXT.</a:t>
            </a:r>
            <a:endParaRPr>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Char char="●"/>
            </a:pPr>
            <a:r>
              <a:rPr lang="en">
                <a:solidFill>
                  <a:schemeClr val="dk1"/>
                </a:solidFill>
                <a:latin typeface="Verdana"/>
                <a:ea typeface="Verdana"/>
                <a:cs typeface="Verdana"/>
                <a:sym typeface="Verdana"/>
              </a:rPr>
              <a:t>WHAT is it? </a:t>
            </a:r>
            <a:r>
              <a:rPr lang="en" b="1">
                <a:solidFill>
                  <a:schemeClr val="dk1"/>
                </a:solidFill>
                <a:latin typeface="Verdana"/>
                <a:ea typeface="Verdana"/>
                <a:cs typeface="Verdana"/>
                <a:sym typeface="Verdana"/>
              </a:rPr>
              <a:t>Description </a:t>
            </a:r>
            <a:r>
              <a:rPr lang="en">
                <a:solidFill>
                  <a:schemeClr val="dk1"/>
                </a:solidFill>
                <a:latin typeface="Verdana"/>
                <a:ea typeface="Verdana"/>
                <a:cs typeface="Verdana"/>
                <a:sym typeface="Verdana"/>
              </a:rPr>
              <a:t>- a text description of the data source, using keywords that are descriptive and show up in search results.</a:t>
            </a:r>
            <a:endParaRPr>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Char char="●"/>
            </a:pPr>
            <a:r>
              <a:rPr lang="en">
                <a:solidFill>
                  <a:schemeClr val="dk1"/>
                </a:solidFill>
                <a:latin typeface="Verdana"/>
                <a:ea typeface="Verdana"/>
                <a:cs typeface="Verdana"/>
                <a:sym typeface="Verdana"/>
              </a:rPr>
              <a:t>WHEN were the data published? </a:t>
            </a:r>
            <a:r>
              <a:rPr lang="en" b="1">
                <a:solidFill>
                  <a:schemeClr val="dk1"/>
                </a:solidFill>
                <a:latin typeface="Verdana"/>
                <a:ea typeface="Verdana"/>
                <a:cs typeface="Verdana"/>
                <a:sym typeface="Verdana"/>
              </a:rPr>
              <a:t>Date </a:t>
            </a:r>
            <a:r>
              <a:rPr lang="en">
                <a:solidFill>
                  <a:schemeClr val="dk1"/>
                </a:solidFill>
                <a:latin typeface="Verdana"/>
                <a:ea typeface="Verdana"/>
                <a:cs typeface="Verdana"/>
                <a:sym typeface="Verdana"/>
              </a:rPr>
              <a:t>- the date the data was created.</a:t>
            </a:r>
            <a:endParaRPr>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Char char="●"/>
            </a:pPr>
            <a:r>
              <a:rPr lang="en">
                <a:solidFill>
                  <a:schemeClr val="dk1"/>
                </a:solidFill>
                <a:latin typeface="Verdana"/>
                <a:ea typeface="Verdana"/>
                <a:cs typeface="Verdana"/>
                <a:sym typeface="Verdana"/>
              </a:rPr>
              <a:t>WHERE/WHEN are the data from? </a:t>
            </a:r>
            <a:r>
              <a:rPr lang="en" b="1">
                <a:solidFill>
                  <a:schemeClr val="dk1"/>
                </a:solidFill>
                <a:latin typeface="Verdana"/>
                <a:ea typeface="Verdana"/>
                <a:cs typeface="Verdana"/>
                <a:sym typeface="Verdana"/>
              </a:rPr>
              <a:t>Coverage</a:t>
            </a:r>
            <a:r>
              <a:rPr lang="en">
                <a:solidFill>
                  <a:schemeClr val="dk1"/>
                </a:solidFill>
                <a:latin typeface="Verdana"/>
                <a:ea typeface="Verdana"/>
                <a:cs typeface="Verdana"/>
                <a:sym typeface="Verdana"/>
              </a:rPr>
              <a:t> - what the data covers. For instance, the geographic region or jurisdiction, or the time period during which the data was collected.</a:t>
            </a:r>
            <a:endParaRPr>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a:solidFill>
                  <a:schemeClr val="dk1"/>
                </a:solidFill>
                <a:latin typeface="Verdana"/>
                <a:ea typeface="Verdana"/>
                <a:cs typeface="Verdana"/>
                <a:sym typeface="Verdana"/>
              </a:rPr>
              <a:t>How can I use it? </a:t>
            </a:r>
            <a:r>
              <a:rPr lang="en" b="1">
                <a:solidFill>
                  <a:schemeClr val="dk1"/>
                </a:solidFill>
                <a:latin typeface="Verdana"/>
                <a:ea typeface="Verdana"/>
                <a:cs typeface="Verdana"/>
                <a:sym typeface="Verdana"/>
              </a:rPr>
              <a:t>LICENSE </a:t>
            </a:r>
            <a:r>
              <a:rPr lang="en">
                <a:solidFill>
                  <a:schemeClr val="dk1"/>
                </a:solidFill>
                <a:latin typeface="Verdana"/>
                <a:ea typeface="Verdana"/>
                <a:cs typeface="Verdana"/>
                <a:sym typeface="Verdana"/>
              </a:rPr>
              <a:t>(as discussed in the first class)</a:t>
            </a:r>
            <a:endParaRPr>
              <a:solidFill>
                <a:schemeClr val="dk1"/>
              </a:solidFill>
              <a:latin typeface="Verdana"/>
              <a:ea typeface="Verdana"/>
              <a:cs typeface="Verdana"/>
              <a:sym typeface="Verdana"/>
            </a:endParaRPr>
          </a:p>
          <a:p>
            <a:pPr marL="457200" lvl="0" indent="-298450" rtl="0">
              <a:lnSpc>
                <a:spcPct val="115000"/>
              </a:lnSpc>
              <a:spcBef>
                <a:spcPts val="0"/>
              </a:spcBef>
              <a:spcAft>
                <a:spcPts val="0"/>
              </a:spcAft>
              <a:buClr>
                <a:schemeClr val="dk1"/>
              </a:buClr>
              <a:buSzPts val="1100"/>
              <a:buFont typeface="Verdana"/>
              <a:buChar char="●"/>
            </a:pPr>
            <a:r>
              <a:rPr lang="en">
                <a:solidFill>
                  <a:schemeClr val="dk1"/>
                </a:solidFill>
                <a:latin typeface="Verdana"/>
                <a:ea typeface="Verdana"/>
                <a:cs typeface="Verdana"/>
                <a:sym typeface="Verdana"/>
              </a:rPr>
              <a:t>WHY publish? </a:t>
            </a:r>
            <a:r>
              <a:rPr lang="en" b="1">
                <a:solidFill>
                  <a:schemeClr val="dk1"/>
                </a:solidFill>
                <a:latin typeface="Verdana"/>
                <a:ea typeface="Verdana"/>
                <a:cs typeface="Verdana"/>
                <a:sym typeface="Verdana"/>
              </a:rPr>
              <a:t>DESCRIPTION </a:t>
            </a:r>
            <a:r>
              <a:rPr lang="en">
                <a:solidFill>
                  <a:schemeClr val="dk1"/>
                </a:solidFill>
                <a:latin typeface="Verdana"/>
                <a:ea typeface="Verdana"/>
                <a:cs typeface="Verdana"/>
                <a:sym typeface="Verdana"/>
              </a:rPr>
              <a:t>(IF this is included, which is often not the case)</a:t>
            </a:r>
            <a:endParaRPr>
              <a:solidFill>
                <a:schemeClr val="dk1"/>
              </a:solidFill>
              <a:latin typeface="Verdana"/>
              <a:ea typeface="Verdana"/>
              <a:cs typeface="Verdana"/>
              <a:sym typeface="Verdana"/>
            </a:endParaRPr>
          </a:p>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2f24e229c3_1_9: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Google Shape;273;g2f24e229c3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200">
                <a:solidFill>
                  <a:schemeClr val="dk1"/>
                </a:solidFill>
                <a:latin typeface="Verdana"/>
                <a:ea typeface="Verdana"/>
                <a:cs typeface="Verdana"/>
                <a:sym typeface="Verdana"/>
              </a:rPr>
              <a:t>While you might not have known what it was called, you already use and are familiar with metadata. It’s not as scary as it sounds. One of the most common ways we interact with metadata is through things like iTunes song information.</a:t>
            </a:r>
            <a:endParaRPr sz="1200">
              <a:solidFill>
                <a:schemeClr val="dk1"/>
              </a:solidFill>
              <a:latin typeface="Verdana"/>
              <a:ea typeface="Verdana"/>
              <a:cs typeface="Verdana"/>
              <a:sym typeface="Verdana"/>
            </a:endParaRPr>
          </a:p>
          <a:p>
            <a:pPr marL="0" lvl="0" indent="0">
              <a:spcBef>
                <a:spcPts val="0"/>
              </a:spcBef>
              <a:spcAft>
                <a:spcPts val="0"/>
              </a:spcAft>
              <a:buNone/>
            </a:pPr>
            <a:endParaRPr sz="1200">
              <a:solidFill>
                <a:schemeClr val="dk1"/>
              </a:solidFill>
              <a:latin typeface="Verdana"/>
              <a:ea typeface="Verdana"/>
              <a:cs typeface="Verdana"/>
              <a:sym typeface="Verdana"/>
            </a:endParaRPr>
          </a:p>
          <a:p>
            <a:pPr marL="0" lvl="0" indent="0" rtl="0">
              <a:lnSpc>
                <a:spcPct val="138000"/>
              </a:lnSpc>
              <a:spcBef>
                <a:spcPts val="0"/>
              </a:spcBef>
              <a:spcAft>
                <a:spcPts val="0"/>
              </a:spcAft>
              <a:buNone/>
            </a:pPr>
            <a:endParaRPr>
              <a:solidFill>
                <a:schemeClr val="dk1"/>
              </a:solidFill>
              <a:latin typeface="Raleway"/>
              <a:ea typeface="Raleway"/>
              <a:cs typeface="Raleway"/>
              <a:sym typeface="Raleway"/>
            </a:endParaRPr>
          </a:p>
          <a:p>
            <a:pPr marL="0" lvl="0" indent="0" rtl="0">
              <a:lnSpc>
                <a:spcPct val="138000"/>
              </a:lnSpc>
              <a:spcBef>
                <a:spcPts val="0"/>
              </a:spcBef>
              <a:spcAft>
                <a:spcPts val="0"/>
              </a:spcAft>
              <a:buClr>
                <a:schemeClr val="dk1"/>
              </a:buClr>
              <a:buSzPts val="1100"/>
              <a:buFont typeface="Arial"/>
              <a:buNone/>
            </a:pPr>
            <a:r>
              <a:rPr lang="en">
                <a:solidFill>
                  <a:schemeClr val="dk1"/>
                </a:solidFill>
                <a:latin typeface="Raleway"/>
                <a:ea typeface="Raleway"/>
                <a:cs typeface="Raleway"/>
                <a:sym typeface="Raleway"/>
              </a:rPr>
              <a:t>These data are stored in various ways. The data in this class will be available on an organization’s website or data portal.</a:t>
            </a:r>
            <a:endParaRPr>
              <a:solidFill>
                <a:schemeClr val="dk1"/>
              </a:solidFill>
              <a:latin typeface="Raleway"/>
              <a:ea typeface="Raleway"/>
              <a:cs typeface="Raleway"/>
              <a:sym typeface="Raleway"/>
            </a:endParaRPr>
          </a:p>
          <a:p>
            <a:pPr marL="0" lvl="0" indent="0">
              <a:spcBef>
                <a:spcPts val="0"/>
              </a:spcBef>
              <a:spcAft>
                <a:spcPts val="0"/>
              </a:spcAft>
              <a:buNone/>
            </a:pPr>
            <a:endParaRPr sz="1200">
              <a:solidFill>
                <a:schemeClr val="dk1"/>
              </a:solidFill>
              <a:latin typeface="Verdana"/>
              <a:ea typeface="Verdana"/>
              <a:cs typeface="Verdana"/>
              <a:sym typeface="Verdan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da9cf365f_1_130: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0" name="Google Shape;280;g1da9cf365f_1_1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rtl="0">
              <a:lnSpc>
                <a:spcPct val="120000"/>
              </a:lnSpc>
              <a:spcBef>
                <a:spcPts val="500"/>
              </a:spcBef>
              <a:spcAft>
                <a:spcPts val="0"/>
              </a:spcAft>
              <a:buClr>
                <a:schemeClr val="dk1"/>
              </a:buClr>
              <a:buSzPts val="1100"/>
              <a:buFont typeface="Arial"/>
              <a:buNone/>
            </a:pPr>
            <a:r>
              <a:rPr lang="en" b="1">
                <a:solidFill>
                  <a:schemeClr val="dk1"/>
                </a:solidFill>
                <a:latin typeface="Verdana"/>
                <a:ea typeface="Verdana"/>
                <a:cs typeface="Verdana"/>
                <a:sym typeface="Verdana"/>
              </a:rPr>
              <a:t>Class 2b: The details behind the data #1a</a:t>
            </a:r>
            <a:endParaRPr sz="1200">
              <a:solidFill>
                <a:schemeClr val="dk1"/>
              </a:solidFill>
              <a:latin typeface="Calibri"/>
              <a:ea typeface="Calibri"/>
              <a:cs typeface="Calibri"/>
              <a:sym typeface="Calibri"/>
            </a:endParaRPr>
          </a:p>
          <a:p>
            <a:pPr marL="0" marR="0" lvl="0" indent="0" algn="l" rtl="0">
              <a:spcBef>
                <a:spcPts val="50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r>
              <a:rPr lang="en" sz="1200">
                <a:solidFill>
                  <a:schemeClr val="dk1"/>
                </a:solidFill>
                <a:latin typeface="Calibri"/>
                <a:ea typeface="Calibri"/>
                <a:cs typeface="Calibri"/>
                <a:sym typeface="Calibri"/>
              </a:rPr>
              <a:t>Seattle Open Data</a:t>
            </a:r>
            <a:br>
              <a:rPr lang="en" sz="1200">
                <a:solidFill>
                  <a:schemeClr val="dk1"/>
                </a:solidFill>
                <a:latin typeface="Calibri"/>
                <a:ea typeface="Calibri"/>
                <a:cs typeface="Calibri"/>
                <a:sym typeface="Calibri"/>
              </a:rPr>
            </a:br>
            <a:r>
              <a:rPr lang="en" sz="1200">
                <a:solidFill>
                  <a:schemeClr val="dk1"/>
                </a:solidFill>
                <a:latin typeface="Calibri"/>
                <a:ea typeface="Calibri"/>
                <a:cs typeface="Calibri"/>
                <a:sym typeface="Calibri"/>
              </a:rPr>
              <a:t>a. </a:t>
            </a:r>
            <a:r>
              <a:rPr lang="en" sz="1200" b="0" i="0" u="none" strike="noStrike" cap="none">
                <a:solidFill>
                  <a:schemeClr val="dk1"/>
                </a:solidFill>
                <a:latin typeface="Calibri"/>
                <a:ea typeface="Calibri"/>
                <a:cs typeface="Calibri"/>
                <a:sym typeface="Calibri"/>
              </a:rPr>
              <a:t>Show slide with intro page: </a:t>
            </a:r>
            <a:r>
              <a:rPr lang="en" sz="1200" b="0" i="0" u="sng" strike="noStrike" cap="none">
                <a:solidFill>
                  <a:schemeClr val="hlink"/>
                </a:solidFill>
                <a:latin typeface="Calibri"/>
                <a:ea typeface="Calibri"/>
                <a:cs typeface="Calibri"/>
                <a:sym typeface="Calibri"/>
                <a:hlinkClick r:id="rId3"/>
              </a:rPr>
              <a:t>https://data.seattle.gov/</a:t>
            </a:r>
            <a:r>
              <a:rPr lang="en" sz="1200" b="0" i="0" u="none" strike="noStrike" cap="none">
                <a:solidFill>
                  <a:schemeClr val="dk1"/>
                </a:solidFill>
                <a:latin typeface="Calibri"/>
                <a:ea typeface="Calibri"/>
                <a:cs typeface="Calibri"/>
                <a:sym typeface="Calibri"/>
              </a:rPr>
              <a:t> </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1" name="Google Shape;281;g1da9cf365f_1_1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7</a:t>
            </a:fld>
            <a:endParaRPr sz="12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da9cf365f_1_135: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6" name="Google Shape;286;g1da9cf365f_1_1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rtl="0">
              <a:lnSpc>
                <a:spcPct val="120000"/>
              </a:lnSpc>
              <a:spcBef>
                <a:spcPts val="500"/>
              </a:spcBef>
              <a:spcAft>
                <a:spcPts val="0"/>
              </a:spcAft>
              <a:buClr>
                <a:schemeClr val="dk1"/>
              </a:buClr>
              <a:buSzPts val="1100"/>
              <a:buFont typeface="Arial"/>
              <a:buNone/>
            </a:pPr>
            <a:r>
              <a:rPr lang="en" b="1">
                <a:solidFill>
                  <a:schemeClr val="dk1"/>
                </a:solidFill>
                <a:latin typeface="Verdana"/>
                <a:ea typeface="Verdana"/>
                <a:cs typeface="Verdana"/>
                <a:sym typeface="Verdana"/>
              </a:rPr>
              <a:t>Class 2b (cont’d) : The details behind the data #1b</a:t>
            </a:r>
            <a:endParaRPr sz="1200">
              <a:solidFill>
                <a:schemeClr val="dk1"/>
              </a:solidFill>
              <a:latin typeface="Calibri"/>
              <a:ea typeface="Calibri"/>
              <a:cs typeface="Calibri"/>
              <a:sym typeface="Calibri"/>
            </a:endParaRPr>
          </a:p>
          <a:p>
            <a:pPr marL="0" marR="0" lvl="1" indent="0" algn="l" rtl="0">
              <a:spcBef>
                <a:spcPts val="500"/>
              </a:spcBef>
              <a:spcAft>
                <a:spcPts val="0"/>
              </a:spcAft>
              <a:buNone/>
            </a:pPr>
            <a:endParaRPr sz="1200">
              <a:solidFill>
                <a:schemeClr val="dk1"/>
              </a:solidFill>
              <a:latin typeface="Calibri"/>
              <a:ea typeface="Calibri"/>
              <a:cs typeface="Calibri"/>
              <a:sym typeface="Calibri"/>
            </a:endParaRPr>
          </a:p>
          <a:p>
            <a:pPr marL="0" marR="0" lvl="1" indent="0" algn="l" rtl="0">
              <a:spcBef>
                <a:spcPts val="0"/>
              </a:spcBef>
              <a:spcAft>
                <a:spcPts val="0"/>
              </a:spcAft>
              <a:buNone/>
            </a:pPr>
            <a:r>
              <a:rPr lang="en" sz="1200">
                <a:solidFill>
                  <a:schemeClr val="dk1"/>
                </a:solidFill>
                <a:latin typeface="Calibri"/>
                <a:ea typeface="Calibri"/>
                <a:cs typeface="Calibri"/>
                <a:sym typeface="Calibri"/>
              </a:rPr>
              <a:t>Activities: Now we’re going to look at some open data see what the metadata can tell us: </a:t>
            </a:r>
            <a:endParaRPr sz="1200">
              <a:solidFill>
                <a:schemeClr val="dk1"/>
              </a:solidFill>
              <a:latin typeface="Calibri"/>
              <a:ea typeface="Calibri"/>
              <a:cs typeface="Calibri"/>
              <a:sym typeface="Calibri"/>
            </a:endParaRPr>
          </a:p>
          <a:p>
            <a:pPr marL="0" marR="0" lvl="1" indent="0" algn="l" rtl="0">
              <a:spcBef>
                <a:spcPts val="0"/>
              </a:spcBef>
              <a:spcAft>
                <a:spcPts val="0"/>
              </a:spcAft>
              <a:buNone/>
            </a:pPr>
            <a:endParaRPr sz="1200">
              <a:solidFill>
                <a:schemeClr val="dk1"/>
              </a:solidFill>
              <a:latin typeface="Calibri"/>
              <a:ea typeface="Calibri"/>
              <a:cs typeface="Calibri"/>
              <a:sym typeface="Calibri"/>
            </a:endParaRPr>
          </a:p>
          <a:p>
            <a:pPr marL="457200" marR="0" lvl="1" indent="0" algn="l" rtl="0">
              <a:spcBef>
                <a:spcPts val="0"/>
              </a:spcBef>
              <a:spcAft>
                <a:spcPts val="0"/>
              </a:spcAft>
              <a:buNone/>
            </a:pPr>
            <a:r>
              <a:rPr lang="en" sz="1200">
                <a:solidFill>
                  <a:schemeClr val="dk1"/>
                </a:solidFill>
                <a:latin typeface="Calibri"/>
                <a:ea typeface="Calibri"/>
                <a:cs typeface="Calibri"/>
                <a:sym typeface="Calibri"/>
              </a:rPr>
              <a:t>b. Go to</a:t>
            </a:r>
            <a:r>
              <a:rPr lang="en" sz="1200" b="0" i="0" u="none" strike="noStrike" cap="none">
                <a:solidFill>
                  <a:schemeClr val="dk1"/>
                </a:solidFill>
                <a:latin typeface="Calibri"/>
                <a:ea typeface="Calibri"/>
                <a:cs typeface="Calibri"/>
                <a:sym typeface="Calibri"/>
              </a:rPr>
              <a:t> </a:t>
            </a:r>
            <a:r>
              <a:rPr lang="en" sz="1200">
                <a:solidFill>
                  <a:schemeClr val="dk1"/>
                </a:solidFill>
                <a:latin typeface="Calibri"/>
                <a:ea typeface="Calibri"/>
                <a:cs typeface="Calibri"/>
                <a:sym typeface="Calibri"/>
              </a:rPr>
              <a:t>P</a:t>
            </a:r>
            <a:r>
              <a:rPr lang="en" sz="1200" b="0" i="0" u="none" strike="noStrike" cap="none">
                <a:solidFill>
                  <a:schemeClr val="dk1"/>
                </a:solidFill>
                <a:latin typeface="Calibri"/>
                <a:ea typeface="Calibri"/>
                <a:cs typeface="Calibri"/>
                <a:sym typeface="Calibri"/>
              </a:rPr>
              <a:t>olice Department 911 Incident Response data</a:t>
            </a:r>
            <a:endParaRPr sz="1200" b="0" i="0" u="none" strike="noStrike" cap="none">
              <a:solidFill>
                <a:schemeClr val="dk1"/>
              </a:solidFill>
              <a:latin typeface="Calibri"/>
              <a:ea typeface="Calibri"/>
              <a:cs typeface="Calibri"/>
              <a:sym typeface="Calibri"/>
            </a:endParaRPr>
          </a:p>
          <a:p>
            <a:pPr marL="457200" marR="0" lvl="1" indent="0" algn="l" rtl="0">
              <a:spcBef>
                <a:spcPts val="0"/>
              </a:spcBef>
              <a:spcAft>
                <a:spcPts val="0"/>
              </a:spcAft>
              <a:buNone/>
            </a:pPr>
            <a:r>
              <a:rPr lang="en" sz="1200" u="sng">
                <a:solidFill>
                  <a:srgbClr val="1155CC"/>
                </a:solidFill>
                <a:latin typeface="Verdana"/>
                <a:ea typeface="Verdana"/>
                <a:cs typeface="Verdana"/>
                <a:sym typeface="Verdana"/>
                <a:hlinkClick r:id="rId3"/>
              </a:rPr>
              <a:t>https://data.seattle.gov/browse?category=Public+Safety</a:t>
            </a:r>
            <a:r>
              <a:rPr lang="en" sz="1200">
                <a:solidFill>
                  <a:schemeClr val="dk1"/>
                </a:solidFill>
                <a:latin typeface="Verdana"/>
                <a:ea typeface="Verdana"/>
                <a:cs typeface="Verdana"/>
                <a:sym typeface="Verdana"/>
              </a:rPr>
              <a:t> </a:t>
            </a:r>
            <a:endParaRPr sz="1200">
              <a:solidFill>
                <a:schemeClr val="dk1"/>
              </a:solidFill>
              <a:latin typeface="Verdana"/>
              <a:ea typeface="Verdana"/>
              <a:cs typeface="Verdana"/>
              <a:sym typeface="Verdana"/>
            </a:endParaRPr>
          </a:p>
          <a:p>
            <a:pPr marL="457200" marR="0" lvl="1"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a:p>
            <a:pPr marL="457200" marR="0" lvl="1" indent="0" algn="l" rtl="0">
              <a:spcBef>
                <a:spcPts val="0"/>
              </a:spcBef>
              <a:spcAft>
                <a:spcPts val="0"/>
              </a:spcAft>
              <a:buNone/>
            </a:pPr>
            <a:r>
              <a:rPr lang="en" sz="1200">
                <a:solidFill>
                  <a:schemeClr val="dk1"/>
                </a:solidFill>
                <a:latin typeface="Calibri"/>
                <a:ea typeface="Calibri"/>
                <a:cs typeface="Calibri"/>
                <a:sym typeface="Calibri"/>
              </a:rPr>
              <a:t>To navigate from the home page:</a:t>
            </a:r>
            <a:endParaRPr/>
          </a:p>
          <a:p>
            <a:pPr marL="457200" marR="0" lvl="1" indent="0" algn="l" rtl="0">
              <a:spcBef>
                <a:spcPts val="0"/>
              </a:spcBef>
              <a:spcAft>
                <a:spcPts val="0"/>
              </a:spcAft>
              <a:buNone/>
            </a:pPr>
            <a:r>
              <a:rPr lang="en" sz="1200" b="0" i="0" u="none" strike="noStrike" cap="none">
                <a:solidFill>
                  <a:schemeClr val="dk1"/>
                </a:solidFill>
                <a:latin typeface="Calibri"/>
                <a:ea typeface="Calibri"/>
                <a:cs typeface="Calibri"/>
                <a:sym typeface="Calibri"/>
              </a:rPr>
              <a:t>Click on </a:t>
            </a:r>
            <a:r>
              <a:rPr lang="en" sz="1200" b="0" i="0" u="sng" strike="noStrike" cap="none">
                <a:solidFill>
                  <a:schemeClr val="hlink"/>
                </a:solidFill>
                <a:latin typeface="Calibri"/>
                <a:ea typeface="Calibri"/>
                <a:cs typeface="Calibri"/>
                <a:sym typeface="Calibri"/>
                <a:hlinkClick r:id="rId3"/>
              </a:rPr>
              <a:t>Public Safety</a:t>
            </a:r>
            <a:r>
              <a:rPr lang="en" sz="1200" b="0" i="0" u="none" strike="noStrike" cap="none">
                <a:solidFill>
                  <a:schemeClr val="dk1"/>
                </a:solidFill>
                <a:latin typeface="Calibri"/>
                <a:ea typeface="Calibri"/>
                <a:cs typeface="Calibri"/>
                <a:sym typeface="Calibri"/>
              </a:rPr>
              <a:t> </a:t>
            </a:r>
            <a:endParaRPr/>
          </a:p>
          <a:p>
            <a:pPr marL="457200" marR="0" lvl="1" indent="0" algn="l" rtl="0">
              <a:lnSpc>
                <a:spcPct val="100000"/>
              </a:lnSpc>
              <a:spcBef>
                <a:spcPts val="0"/>
              </a:spcBef>
              <a:spcAft>
                <a:spcPts val="0"/>
              </a:spcAft>
              <a:buClr>
                <a:schemeClr val="dk1"/>
              </a:buClr>
              <a:buFont typeface="Calibri"/>
              <a:buNone/>
            </a:pPr>
            <a:r>
              <a:rPr lang="en" sz="1200" b="0" i="0" u="none" strike="noStrike" cap="none">
                <a:solidFill>
                  <a:schemeClr val="dk1"/>
                </a:solidFill>
                <a:latin typeface="Calibri"/>
                <a:ea typeface="Calibri"/>
                <a:cs typeface="Calibri"/>
                <a:sym typeface="Calibri"/>
              </a:rPr>
              <a:t>Click on </a:t>
            </a:r>
            <a:r>
              <a:rPr lang="en" sz="1200" b="0" i="0" u="sng" strike="noStrike" cap="none">
                <a:solidFill>
                  <a:schemeClr val="hlink"/>
                </a:solidFill>
                <a:latin typeface="Calibri"/>
                <a:ea typeface="Calibri"/>
                <a:cs typeface="Calibri"/>
                <a:sym typeface="Calibri"/>
                <a:hlinkClick r:id="rId4"/>
              </a:rPr>
              <a:t>Police Department 911 Incident Response</a:t>
            </a:r>
            <a:r>
              <a:rPr lang="en" sz="1200" b="0" i="0" u="none" strike="noStrike" cap="none">
                <a:solidFill>
                  <a:schemeClr val="dk1"/>
                </a:solidFill>
                <a:latin typeface="Calibri"/>
                <a:ea typeface="Calibri"/>
                <a:cs typeface="Calibri"/>
                <a:sym typeface="Calibri"/>
              </a:rPr>
              <a:t>  </a:t>
            </a:r>
            <a:endParaRPr sz="1200" b="0" i="0" u="sng" strike="noStrike" cap="none">
              <a:solidFill>
                <a:schemeClr val="hlink"/>
              </a:solidFill>
              <a:latin typeface="Calibri"/>
              <a:ea typeface="Calibri"/>
              <a:cs typeface="Calibri"/>
              <a:sym typeface="Calibri"/>
              <a:hlinkClick r:id="rId3"/>
            </a:endParaRPr>
          </a:p>
          <a:p>
            <a:pPr marL="457200" marR="0" lvl="1"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a:p>
            <a:pPr marL="457200" marR="0" lvl="1" indent="0" algn="l" rtl="0">
              <a:spcBef>
                <a:spcPts val="0"/>
              </a:spcBef>
              <a:spcAft>
                <a:spcPts val="0"/>
              </a:spcAft>
              <a:buNone/>
            </a:pPr>
            <a:r>
              <a:rPr lang="en" sz="1200">
                <a:solidFill>
                  <a:schemeClr val="dk1"/>
                </a:solidFill>
                <a:latin typeface="Calibri"/>
                <a:ea typeface="Calibri"/>
                <a:cs typeface="Calibri"/>
                <a:sym typeface="Calibri"/>
              </a:rPr>
              <a:t>T</a:t>
            </a:r>
            <a:r>
              <a:rPr lang="en" sz="1200" b="0" i="0" u="none" strike="noStrike" cap="none">
                <a:solidFill>
                  <a:schemeClr val="dk1"/>
                </a:solidFill>
                <a:latin typeface="Calibri"/>
                <a:ea typeface="Calibri"/>
                <a:cs typeface="Calibri"/>
                <a:sym typeface="Calibri"/>
              </a:rPr>
              <a:t>ry to answer the following questions: </a:t>
            </a:r>
            <a:endParaRPr/>
          </a:p>
          <a:p>
            <a:pPr marL="0" marR="0" lvl="0" indent="0" algn="l" rtl="0">
              <a:spcBef>
                <a:spcPts val="0"/>
              </a:spcBef>
              <a:spcAft>
                <a:spcPts val="0"/>
              </a:spcAft>
              <a:buNone/>
            </a:pPr>
            <a:r>
              <a:rPr lang="en" sz="1200">
                <a:solidFill>
                  <a:schemeClr val="dk1"/>
                </a:solidFill>
                <a:latin typeface="Calibri"/>
                <a:ea typeface="Calibri"/>
                <a:cs typeface="Calibri"/>
                <a:sym typeface="Calibri"/>
              </a:rPr>
              <a:t>i. </a:t>
            </a:r>
            <a:r>
              <a:rPr lang="en" sz="1200" b="0" i="0" u="none" strike="noStrike" cap="none">
                <a:solidFill>
                  <a:schemeClr val="dk1"/>
                </a:solidFill>
                <a:latin typeface="Calibri"/>
                <a:ea typeface="Calibri"/>
                <a:cs typeface="Calibri"/>
                <a:sym typeface="Calibri"/>
              </a:rPr>
              <a:t>Who published the data? </a:t>
            </a:r>
            <a:endParaRPr/>
          </a:p>
          <a:p>
            <a:pPr marL="0" marR="0" lvl="0" indent="0" algn="l" rtl="0">
              <a:spcBef>
                <a:spcPts val="0"/>
              </a:spcBef>
              <a:spcAft>
                <a:spcPts val="0"/>
              </a:spcAft>
              <a:buNone/>
            </a:pPr>
            <a:r>
              <a:rPr lang="en" sz="1200">
                <a:solidFill>
                  <a:schemeClr val="dk1"/>
                </a:solidFill>
                <a:latin typeface="Calibri"/>
                <a:ea typeface="Calibri"/>
                <a:cs typeface="Calibri"/>
                <a:sym typeface="Calibri"/>
              </a:rPr>
              <a:t>ii. </a:t>
            </a:r>
            <a:r>
              <a:rPr lang="en" sz="1200" b="0" i="0" u="none" strike="noStrike" cap="none">
                <a:solidFill>
                  <a:schemeClr val="dk1"/>
                </a:solidFill>
                <a:latin typeface="Calibri"/>
                <a:ea typeface="Calibri"/>
                <a:cs typeface="Calibri"/>
                <a:sym typeface="Calibri"/>
              </a:rPr>
              <a:t>When was it last updated? </a:t>
            </a:r>
            <a:endParaRPr/>
          </a:p>
          <a:p>
            <a:pPr marL="0" marR="0" lvl="0" indent="0" algn="l" rtl="0">
              <a:spcBef>
                <a:spcPts val="0"/>
              </a:spcBef>
              <a:spcAft>
                <a:spcPts val="0"/>
              </a:spcAft>
              <a:buNone/>
            </a:pPr>
            <a:r>
              <a:rPr lang="en" sz="1200">
                <a:solidFill>
                  <a:schemeClr val="dk1"/>
                </a:solidFill>
                <a:latin typeface="Calibri"/>
                <a:ea typeface="Calibri"/>
                <a:cs typeface="Calibri"/>
                <a:sym typeface="Calibri"/>
              </a:rPr>
              <a:t>iii. </a:t>
            </a:r>
            <a:r>
              <a:rPr lang="en" sz="1200" b="0" i="0" u="none" strike="noStrike" cap="none">
                <a:solidFill>
                  <a:schemeClr val="dk1"/>
                </a:solidFill>
                <a:latin typeface="Calibri"/>
                <a:ea typeface="Calibri"/>
                <a:cs typeface="Calibri"/>
                <a:sym typeface="Calibri"/>
              </a:rPr>
              <a:t>What kind of license does it have? Are there limitations on what you can do with it?  </a:t>
            </a:r>
            <a:endParaRPr/>
          </a:p>
          <a:p>
            <a:pPr marL="0" marR="0" lvl="0" indent="0" algn="l" rtl="0">
              <a:spcBef>
                <a:spcPts val="0"/>
              </a:spcBef>
              <a:spcAft>
                <a:spcPts val="0"/>
              </a:spcAft>
              <a:buNone/>
            </a:pPr>
            <a:r>
              <a:rPr lang="en" sz="1200">
                <a:solidFill>
                  <a:schemeClr val="dk1"/>
                </a:solidFill>
                <a:latin typeface="Calibri"/>
                <a:ea typeface="Calibri"/>
                <a:cs typeface="Calibri"/>
                <a:sym typeface="Calibri"/>
              </a:rPr>
              <a:t>iv. </a:t>
            </a:r>
            <a:r>
              <a:rPr lang="en" sz="1200" b="0" i="0" u="none" strike="noStrike" cap="none">
                <a:solidFill>
                  <a:schemeClr val="dk1"/>
                </a:solidFill>
                <a:latin typeface="Calibri"/>
                <a:ea typeface="Calibri"/>
                <a:cs typeface="Calibri"/>
                <a:sym typeface="Calibri"/>
              </a:rPr>
              <a:t>How often is it updated? </a:t>
            </a:r>
            <a:endParaRPr/>
          </a:p>
          <a:p>
            <a:pPr marL="0" marR="0" lvl="0" indent="0" algn="l" rtl="0">
              <a:spcBef>
                <a:spcPts val="0"/>
              </a:spcBef>
              <a:spcAft>
                <a:spcPts val="0"/>
              </a:spcAft>
              <a:buNone/>
            </a:pPr>
            <a:r>
              <a:rPr lang="en" sz="1200">
                <a:solidFill>
                  <a:schemeClr val="dk1"/>
                </a:solidFill>
                <a:latin typeface="Calibri"/>
                <a:ea typeface="Calibri"/>
                <a:cs typeface="Calibri"/>
                <a:sym typeface="Calibri"/>
              </a:rPr>
              <a:t>v. </a:t>
            </a:r>
            <a:r>
              <a:rPr lang="en" sz="1200" b="0" i="0" u="none" strike="noStrike" cap="none">
                <a:solidFill>
                  <a:schemeClr val="dk1"/>
                </a:solidFill>
                <a:latin typeface="Calibri"/>
                <a:ea typeface="Calibri"/>
                <a:cs typeface="Calibri"/>
                <a:sym typeface="Calibri"/>
              </a:rPr>
              <a:t>What kind of questions can this data answer?</a:t>
            </a:r>
            <a:endParaRPr/>
          </a:p>
          <a:p>
            <a:pPr marL="0" marR="0" lvl="0" indent="0" algn="l" rtl="0">
              <a:spcBef>
                <a:spcPts val="0"/>
              </a:spcBef>
              <a:spcAft>
                <a:spcPts val="0"/>
              </a:spcAft>
              <a:buNone/>
            </a:pPr>
            <a:r>
              <a:rPr lang="en" sz="1200">
                <a:solidFill>
                  <a:schemeClr val="dk1"/>
                </a:solidFill>
                <a:latin typeface="Calibri"/>
                <a:ea typeface="Calibri"/>
                <a:cs typeface="Calibri"/>
                <a:sym typeface="Calibri"/>
              </a:rPr>
              <a:t>vi. </a:t>
            </a:r>
            <a:r>
              <a:rPr lang="en" sz="1200" b="0" i="0" u="none" strike="noStrike" cap="none">
                <a:solidFill>
                  <a:schemeClr val="dk1"/>
                </a:solidFill>
                <a:latin typeface="Calibri"/>
                <a:ea typeface="Calibri"/>
                <a:cs typeface="Calibri"/>
                <a:sym typeface="Calibri"/>
              </a:rPr>
              <a:t>What kind of questions can’t it answer? </a:t>
            </a:r>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287" name="Google Shape;287;g1da9cf365f_1_1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8</a:t>
            </a:fld>
            <a:endParaRPr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da9cf365f_1_142: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4" name="Google Shape;294;g1da9cf365f_1_1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rtl="0">
              <a:lnSpc>
                <a:spcPct val="120000"/>
              </a:lnSpc>
              <a:spcBef>
                <a:spcPts val="500"/>
              </a:spcBef>
              <a:spcAft>
                <a:spcPts val="0"/>
              </a:spcAft>
              <a:buClr>
                <a:schemeClr val="dk1"/>
              </a:buClr>
              <a:buSzPts val="1100"/>
              <a:buFont typeface="Arial"/>
              <a:buNone/>
            </a:pPr>
            <a:r>
              <a:rPr lang="en" b="1">
                <a:solidFill>
                  <a:schemeClr val="dk1"/>
                </a:solidFill>
                <a:latin typeface="Verdana"/>
                <a:ea typeface="Verdana"/>
                <a:cs typeface="Verdana"/>
                <a:sym typeface="Verdana"/>
              </a:rPr>
              <a:t>Class 2b: The details behind the data #2</a:t>
            </a:r>
            <a:endParaRPr sz="1200">
              <a:solidFill>
                <a:schemeClr val="dk1"/>
              </a:solidFill>
              <a:latin typeface="Verdana"/>
              <a:ea typeface="Verdana"/>
              <a:cs typeface="Verdana"/>
              <a:sym typeface="Verdana"/>
            </a:endParaRPr>
          </a:p>
          <a:p>
            <a:pPr marL="0" lvl="0" indent="0" rtl="0">
              <a:lnSpc>
                <a:spcPct val="120000"/>
              </a:lnSpc>
              <a:spcBef>
                <a:spcPts val="500"/>
              </a:spcBef>
              <a:spcAft>
                <a:spcPts val="0"/>
              </a:spcAft>
              <a:buNone/>
            </a:pPr>
            <a:endParaRPr sz="1200">
              <a:solidFill>
                <a:schemeClr val="dk1"/>
              </a:solidFill>
              <a:latin typeface="Verdana"/>
              <a:ea typeface="Verdana"/>
              <a:cs typeface="Verdana"/>
              <a:sym typeface="Verdana"/>
            </a:endParaRPr>
          </a:p>
          <a:p>
            <a:pPr marL="0" lvl="0" indent="0" rtl="0">
              <a:lnSpc>
                <a:spcPct val="120000"/>
              </a:lnSpc>
              <a:spcBef>
                <a:spcPts val="0"/>
              </a:spcBef>
              <a:spcAft>
                <a:spcPts val="0"/>
              </a:spcAft>
              <a:buNone/>
            </a:pPr>
            <a:r>
              <a:rPr lang="en" sz="1200">
                <a:solidFill>
                  <a:schemeClr val="dk1"/>
                </a:solidFill>
                <a:latin typeface="Verdana"/>
                <a:ea typeface="Verdana"/>
                <a:cs typeface="Verdana"/>
                <a:sym typeface="Verdana"/>
              </a:rPr>
              <a:t>Have participants run through your local, state or county open data portal. They should find a set of data and then answer the questions:</a:t>
            </a:r>
            <a:endParaRPr sz="1200">
              <a:solidFill>
                <a:schemeClr val="dk1"/>
              </a:solidFill>
              <a:latin typeface="Verdana"/>
              <a:ea typeface="Verdana"/>
              <a:cs typeface="Verdana"/>
              <a:sym typeface="Verdana"/>
            </a:endParaRPr>
          </a:p>
          <a:p>
            <a:pPr marL="0" lvl="0" indent="0" rtl="0">
              <a:lnSpc>
                <a:spcPct val="120000"/>
              </a:lnSpc>
              <a:spcBef>
                <a:spcPts val="0"/>
              </a:spcBef>
              <a:spcAft>
                <a:spcPts val="0"/>
              </a:spcAft>
              <a:buNone/>
            </a:pPr>
            <a:endParaRPr sz="1200">
              <a:solidFill>
                <a:schemeClr val="dk1"/>
              </a:solidFill>
              <a:latin typeface="Verdana"/>
              <a:ea typeface="Verdana"/>
              <a:cs typeface="Verdana"/>
              <a:sym typeface="Verdana"/>
            </a:endParaRPr>
          </a:p>
          <a:p>
            <a:pPr marL="914400" lvl="1" indent="-304800" rtl="0">
              <a:lnSpc>
                <a:spcPct val="120000"/>
              </a:lnSpc>
              <a:spcBef>
                <a:spcPts val="0"/>
              </a:spcBef>
              <a:spcAft>
                <a:spcPts val="0"/>
              </a:spcAft>
              <a:buClr>
                <a:schemeClr val="dk1"/>
              </a:buClr>
              <a:buSzPts val="1200"/>
              <a:buFont typeface="Verdana"/>
              <a:buAutoNum type="alphaLcPeriod"/>
            </a:pPr>
            <a:r>
              <a:rPr lang="en" sz="1200">
                <a:solidFill>
                  <a:schemeClr val="dk1"/>
                </a:solidFill>
                <a:latin typeface="Verdana"/>
                <a:ea typeface="Verdana"/>
                <a:cs typeface="Verdana"/>
                <a:sym typeface="Verdana"/>
              </a:rPr>
              <a:t>Who published the data?</a:t>
            </a:r>
            <a:endParaRPr sz="1200">
              <a:solidFill>
                <a:schemeClr val="dk1"/>
              </a:solidFill>
              <a:latin typeface="Verdana"/>
              <a:ea typeface="Verdana"/>
              <a:cs typeface="Verdana"/>
              <a:sym typeface="Verdana"/>
            </a:endParaRPr>
          </a:p>
          <a:p>
            <a:pPr marL="914400" lvl="1" indent="-304800" rtl="0">
              <a:lnSpc>
                <a:spcPct val="120000"/>
              </a:lnSpc>
              <a:spcBef>
                <a:spcPts val="0"/>
              </a:spcBef>
              <a:spcAft>
                <a:spcPts val="0"/>
              </a:spcAft>
              <a:buClr>
                <a:schemeClr val="dk1"/>
              </a:buClr>
              <a:buSzPts val="1200"/>
              <a:buFont typeface="Verdana"/>
              <a:buAutoNum type="alphaLcPeriod"/>
            </a:pPr>
            <a:r>
              <a:rPr lang="en" sz="1200">
                <a:solidFill>
                  <a:schemeClr val="dk1"/>
                </a:solidFill>
                <a:latin typeface="Verdana"/>
                <a:ea typeface="Verdana"/>
                <a:cs typeface="Verdana"/>
                <a:sym typeface="Verdana"/>
              </a:rPr>
              <a:t>When was it last updated?</a:t>
            </a:r>
            <a:endParaRPr sz="1200">
              <a:solidFill>
                <a:schemeClr val="dk1"/>
              </a:solidFill>
              <a:latin typeface="Verdana"/>
              <a:ea typeface="Verdana"/>
              <a:cs typeface="Verdana"/>
              <a:sym typeface="Verdana"/>
            </a:endParaRPr>
          </a:p>
          <a:p>
            <a:pPr marL="914400" lvl="1" indent="-304800" rtl="0">
              <a:lnSpc>
                <a:spcPct val="120000"/>
              </a:lnSpc>
              <a:spcBef>
                <a:spcPts val="0"/>
              </a:spcBef>
              <a:spcAft>
                <a:spcPts val="0"/>
              </a:spcAft>
              <a:buClr>
                <a:schemeClr val="dk1"/>
              </a:buClr>
              <a:buSzPts val="1200"/>
              <a:buFont typeface="Verdana"/>
              <a:buAutoNum type="alphaLcPeriod"/>
            </a:pPr>
            <a:r>
              <a:rPr lang="en" sz="1200">
                <a:solidFill>
                  <a:schemeClr val="dk1"/>
                </a:solidFill>
                <a:latin typeface="Verdana"/>
                <a:ea typeface="Verdana"/>
                <a:cs typeface="Verdana"/>
                <a:sym typeface="Verdana"/>
              </a:rPr>
              <a:t>What kind of license does it have? Are there limitations on what you can do with it?  </a:t>
            </a:r>
            <a:endParaRPr sz="1200">
              <a:solidFill>
                <a:schemeClr val="dk1"/>
              </a:solidFill>
              <a:latin typeface="Verdana"/>
              <a:ea typeface="Verdana"/>
              <a:cs typeface="Verdana"/>
              <a:sym typeface="Verdana"/>
            </a:endParaRPr>
          </a:p>
          <a:p>
            <a:pPr marL="914400" lvl="1" indent="-304800" rtl="0">
              <a:lnSpc>
                <a:spcPct val="120000"/>
              </a:lnSpc>
              <a:spcBef>
                <a:spcPts val="0"/>
              </a:spcBef>
              <a:spcAft>
                <a:spcPts val="0"/>
              </a:spcAft>
              <a:buClr>
                <a:schemeClr val="dk1"/>
              </a:buClr>
              <a:buSzPts val="1200"/>
              <a:buFont typeface="Verdana"/>
              <a:buAutoNum type="alphaLcPeriod"/>
            </a:pPr>
            <a:r>
              <a:rPr lang="en" sz="1200">
                <a:solidFill>
                  <a:schemeClr val="dk1"/>
                </a:solidFill>
                <a:latin typeface="Verdana"/>
                <a:ea typeface="Verdana"/>
                <a:cs typeface="Verdana"/>
                <a:sym typeface="Verdana"/>
              </a:rPr>
              <a:t>How often is it updated?</a:t>
            </a:r>
            <a:endParaRPr sz="1200">
              <a:solidFill>
                <a:schemeClr val="dk1"/>
              </a:solidFill>
              <a:latin typeface="Verdana"/>
              <a:ea typeface="Verdana"/>
              <a:cs typeface="Verdana"/>
              <a:sym typeface="Verdana"/>
            </a:endParaRPr>
          </a:p>
          <a:p>
            <a:pPr marL="914400" lvl="1" indent="-304800" rtl="0">
              <a:lnSpc>
                <a:spcPct val="120000"/>
              </a:lnSpc>
              <a:spcBef>
                <a:spcPts val="0"/>
              </a:spcBef>
              <a:spcAft>
                <a:spcPts val="0"/>
              </a:spcAft>
              <a:buClr>
                <a:schemeClr val="dk1"/>
              </a:buClr>
              <a:buSzPts val="1200"/>
              <a:buFont typeface="Verdana"/>
              <a:buAutoNum type="alphaLcPeriod"/>
            </a:pPr>
            <a:r>
              <a:rPr lang="en" sz="1200">
                <a:solidFill>
                  <a:schemeClr val="dk1"/>
                </a:solidFill>
                <a:latin typeface="Verdana"/>
                <a:ea typeface="Verdana"/>
                <a:cs typeface="Verdana"/>
                <a:sym typeface="Verdana"/>
              </a:rPr>
              <a:t>What kind of questions can this data answer?</a:t>
            </a:r>
            <a:endParaRPr sz="1200">
              <a:solidFill>
                <a:schemeClr val="dk1"/>
              </a:solidFill>
              <a:latin typeface="Verdana"/>
              <a:ea typeface="Verdana"/>
              <a:cs typeface="Verdana"/>
              <a:sym typeface="Verdana"/>
            </a:endParaRPr>
          </a:p>
          <a:p>
            <a:pPr marL="914400" lvl="1" indent="-304800" rtl="0">
              <a:lnSpc>
                <a:spcPct val="120000"/>
              </a:lnSpc>
              <a:spcBef>
                <a:spcPts val="0"/>
              </a:spcBef>
              <a:spcAft>
                <a:spcPts val="0"/>
              </a:spcAft>
              <a:buClr>
                <a:schemeClr val="dk1"/>
              </a:buClr>
              <a:buSzPts val="1200"/>
              <a:buFont typeface="Verdana"/>
              <a:buAutoNum type="alphaLcPeriod"/>
            </a:pPr>
            <a:r>
              <a:rPr lang="en" sz="1200">
                <a:solidFill>
                  <a:schemeClr val="dk1"/>
                </a:solidFill>
                <a:latin typeface="Verdana"/>
                <a:ea typeface="Verdana"/>
                <a:cs typeface="Verdana"/>
                <a:sym typeface="Verdana"/>
              </a:rPr>
              <a:t>What kind of questions can’t it answer? </a:t>
            </a:r>
            <a:endParaRPr sz="1200">
              <a:solidFill>
                <a:schemeClr val="dk1"/>
              </a:solidFill>
              <a:latin typeface="Verdana"/>
              <a:ea typeface="Verdana"/>
              <a:cs typeface="Verdana"/>
              <a:sym typeface="Verdana"/>
            </a:endParaRPr>
          </a:p>
          <a:p>
            <a:pPr marL="457200" marR="0" lvl="1"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295" name="Google Shape;295;g1da9cf365f_1_1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9</a:t>
            </a:fld>
            <a:endParaRPr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9"/>
        <p:cNvGrpSpPr/>
        <p:nvPr/>
      </p:nvGrpSpPr>
      <p:grpSpPr>
        <a:xfrm>
          <a:off x="0" y="0"/>
          <a:ext cx="0" cy="0"/>
          <a:chOff x="0" y="0"/>
          <a:chExt cx="0" cy="0"/>
        </a:xfrm>
      </p:grpSpPr>
      <p:sp>
        <p:nvSpPr>
          <p:cNvPr id="60" name="Google Shape;60;p14"/>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61" name="Google Shape;61;p14"/>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62" name="Google Shape;62;p14"/>
          <p:cNvSpPr txBox="1">
            <a:spLocks noGrp="1"/>
          </p:cNvSpPr>
          <p:nvPr>
            <p:ph type="ctrTitle"/>
          </p:nvPr>
        </p:nvSpPr>
        <p:spPr>
          <a:xfrm>
            <a:off x="822960" y="569214"/>
            <a:ext cx="7543800" cy="26745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262626"/>
              </a:buClr>
              <a:buSzPts val="1100"/>
              <a:buFont typeface="Calibri"/>
              <a:buNone/>
              <a:defRPr sz="6000" b="0" i="0" u="none" strike="noStrike" cap="none">
                <a:solidFill>
                  <a:srgbClr val="262626"/>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63" name="Google Shape;63;p14"/>
          <p:cNvSpPr txBox="1">
            <a:spLocks noGrp="1"/>
          </p:cNvSpPr>
          <p:nvPr>
            <p:ph type="subTitle" idx="1"/>
          </p:nvPr>
        </p:nvSpPr>
        <p:spPr>
          <a:xfrm>
            <a:off x="825038" y="3341715"/>
            <a:ext cx="7543800" cy="857400"/>
          </a:xfrm>
          <a:prstGeom prst="rect">
            <a:avLst/>
          </a:prstGeom>
          <a:noFill/>
          <a:ln>
            <a:noFill/>
          </a:ln>
        </p:spPr>
        <p:txBody>
          <a:bodyPr spcFirstLastPara="1" wrap="square" lIns="68575" tIns="68575" rIns="68575" bIns="68575" anchor="t" anchorCtr="0"/>
          <a:lstStyle>
            <a:lvl1pPr marL="0" marR="0" lvl="0" indent="0" algn="l" rtl="0">
              <a:lnSpc>
                <a:spcPct val="90000"/>
              </a:lnSpc>
              <a:spcBef>
                <a:spcPts val="900"/>
              </a:spcBef>
              <a:spcAft>
                <a:spcPts val="0"/>
              </a:spcAft>
              <a:buClr>
                <a:schemeClr val="accent1"/>
              </a:buClr>
              <a:buSzPts val="1500"/>
              <a:buFont typeface="Calibri"/>
              <a:buNone/>
              <a:defRPr sz="1800" b="0" i="0" u="none" strike="noStrike" cap="none">
                <a:solidFill>
                  <a:schemeClr val="dk2"/>
                </a:solidFill>
                <a:latin typeface="Calibri"/>
                <a:ea typeface="Calibri"/>
                <a:cs typeface="Calibri"/>
                <a:sym typeface="Calibri"/>
              </a:defRPr>
            </a:lvl1pPr>
            <a:lvl2pPr marL="342900" marR="0" lvl="1" indent="0" algn="ctr" rtl="0">
              <a:lnSpc>
                <a:spcPct val="90000"/>
              </a:lnSpc>
              <a:spcBef>
                <a:spcPts val="200"/>
              </a:spcBef>
              <a:spcAft>
                <a:spcPts val="0"/>
              </a:spcAft>
              <a:buClr>
                <a:schemeClr val="accent1"/>
              </a:buClr>
              <a:buSzPts val="1400"/>
              <a:buFont typeface="Calibri"/>
              <a:buNone/>
              <a:defRPr sz="1800" b="0" i="0" u="none" strike="noStrike" cap="none">
                <a:solidFill>
                  <a:srgbClr val="3F3F3F"/>
                </a:solidFill>
                <a:latin typeface="Calibri"/>
                <a:ea typeface="Calibri"/>
                <a:cs typeface="Calibri"/>
                <a:sym typeface="Calibri"/>
              </a:defRPr>
            </a:lvl2pPr>
            <a:lvl3pPr marL="685800" marR="0" lvl="2" indent="0" algn="ctr" rtl="0">
              <a:lnSpc>
                <a:spcPct val="90000"/>
              </a:lnSpc>
              <a:spcBef>
                <a:spcPts val="300"/>
              </a:spcBef>
              <a:spcAft>
                <a:spcPts val="0"/>
              </a:spcAft>
              <a:buClr>
                <a:schemeClr val="accent1"/>
              </a:buClr>
              <a:buSzPts val="1100"/>
              <a:buFont typeface="Calibri"/>
              <a:buNone/>
              <a:defRPr sz="1800" b="0" i="0" u="none" strike="noStrike" cap="none">
                <a:solidFill>
                  <a:srgbClr val="3F3F3F"/>
                </a:solidFill>
                <a:latin typeface="Calibri"/>
                <a:ea typeface="Calibri"/>
                <a:cs typeface="Calibri"/>
                <a:sym typeface="Calibri"/>
              </a:defRPr>
            </a:lvl3pPr>
            <a:lvl4pPr marL="1028700" marR="0" lvl="3"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4pPr>
            <a:lvl5pPr marL="1371600" marR="0" lvl="4"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5pPr>
            <a:lvl6pPr marL="1714500" marR="0" lvl="5"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6pPr>
            <a:lvl7pPr marL="2057400" marR="0" lvl="6"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7pPr>
            <a:lvl8pPr marL="2400300" marR="0" lvl="7"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8pPr>
            <a:lvl9pPr marL="2743200" marR="0" lvl="8" indent="0" algn="ctr" rtl="0">
              <a:lnSpc>
                <a:spcPct val="90000"/>
              </a:lnSpc>
              <a:spcBef>
                <a:spcPts val="300"/>
              </a:spcBef>
              <a:spcAft>
                <a:spcPts val="30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9pPr>
          </a:lstStyle>
          <a:p>
            <a:endParaRPr/>
          </a:p>
        </p:txBody>
      </p:sp>
      <p:sp>
        <p:nvSpPr>
          <p:cNvPr id="64" name="Google Shape;64;p14"/>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65" name="Google Shape;65;p14"/>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66" name="Google Shape;66;p14"/>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b="0" i="0" u="none" strike="noStrike" cap="none">
                <a:solidFill>
                  <a:srgbClr val="FFFFFF"/>
                </a:solidFill>
                <a:latin typeface="Calibri"/>
                <a:ea typeface="Calibri"/>
                <a:cs typeface="Calibri"/>
                <a:sym typeface="Calibri"/>
              </a:defRPr>
            </a:lvl1pPr>
            <a:lvl2pPr marL="0" marR="0" lvl="1" indent="0" algn="r" rtl="0">
              <a:spcBef>
                <a:spcPts val="0"/>
              </a:spcBef>
              <a:buNone/>
              <a:defRPr sz="800" b="0" i="0" u="none" strike="noStrike" cap="none">
                <a:solidFill>
                  <a:srgbClr val="FFFFFF"/>
                </a:solidFill>
                <a:latin typeface="Calibri"/>
                <a:ea typeface="Calibri"/>
                <a:cs typeface="Calibri"/>
                <a:sym typeface="Calibri"/>
              </a:defRPr>
            </a:lvl2pPr>
            <a:lvl3pPr marL="0" marR="0" lvl="2" indent="0" algn="r" rtl="0">
              <a:spcBef>
                <a:spcPts val="0"/>
              </a:spcBef>
              <a:buNone/>
              <a:defRPr sz="800" b="0" i="0" u="none" strike="noStrike" cap="none">
                <a:solidFill>
                  <a:srgbClr val="FFFFFF"/>
                </a:solidFill>
                <a:latin typeface="Calibri"/>
                <a:ea typeface="Calibri"/>
                <a:cs typeface="Calibri"/>
                <a:sym typeface="Calibri"/>
              </a:defRPr>
            </a:lvl3pPr>
            <a:lvl4pPr marL="0" marR="0" lvl="3" indent="0" algn="r" rtl="0">
              <a:spcBef>
                <a:spcPts val="0"/>
              </a:spcBef>
              <a:buNone/>
              <a:defRPr sz="800" b="0" i="0" u="none" strike="noStrike" cap="none">
                <a:solidFill>
                  <a:srgbClr val="FFFFFF"/>
                </a:solidFill>
                <a:latin typeface="Calibri"/>
                <a:ea typeface="Calibri"/>
                <a:cs typeface="Calibri"/>
                <a:sym typeface="Calibri"/>
              </a:defRPr>
            </a:lvl4pPr>
            <a:lvl5pPr marL="0" marR="0" lvl="4" indent="0" algn="r" rtl="0">
              <a:spcBef>
                <a:spcPts val="0"/>
              </a:spcBef>
              <a:buNone/>
              <a:defRPr sz="800" b="0" i="0" u="none" strike="noStrike" cap="none">
                <a:solidFill>
                  <a:srgbClr val="FFFFFF"/>
                </a:solidFill>
                <a:latin typeface="Calibri"/>
                <a:ea typeface="Calibri"/>
                <a:cs typeface="Calibri"/>
                <a:sym typeface="Calibri"/>
              </a:defRPr>
            </a:lvl5pPr>
            <a:lvl6pPr marL="0" marR="0" lvl="5" indent="0" algn="r" rtl="0">
              <a:spcBef>
                <a:spcPts val="0"/>
              </a:spcBef>
              <a:buNone/>
              <a:defRPr sz="800" b="0" i="0" u="none" strike="noStrike" cap="none">
                <a:solidFill>
                  <a:srgbClr val="FFFFFF"/>
                </a:solidFill>
                <a:latin typeface="Calibri"/>
                <a:ea typeface="Calibri"/>
                <a:cs typeface="Calibri"/>
                <a:sym typeface="Calibri"/>
              </a:defRPr>
            </a:lvl6pPr>
            <a:lvl7pPr marL="0" marR="0" lvl="6" indent="0" algn="r" rtl="0">
              <a:spcBef>
                <a:spcPts val="0"/>
              </a:spcBef>
              <a:buNone/>
              <a:defRPr sz="800" b="0" i="0" u="none" strike="noStrike" cap="none">
                <a:solidFill>
                  <a:srgbClr val="FFFFFF"/>
                </a:solidFill>
                <a:latin typeface="Calibri"/>
                <a:ea typeface="Calibri"/>
                <a:cs typeface="Calibri"/>
                <a:sym typeface="Calibri"/>
              </a:defRPr>
            </a:lvl7pPr>
            <a:lvl8pPr marL="0" marR="0" lvl="7" indent="0" algn="r" rtl="0">
              <a:spcBef>
                <a:spcPts val="0"/>
              </a:spcBef>
              <a:buNone/>
              <a:defRPr sz="800" b="0" i="0" u="none" strike="noStrike" cap="none">
                <a:solidFill>
                  <a:srgbClr val="FFFFFF"/>
                </a:solidFill>
                <a:latin typeface="Calibri"/>
                <a:ea typeface="Calibri"/>
                <a:cs typeface="Calibri"/>
                <a:sym typeface="Calibri"/>
              </a:defRPr>
            </a:lvl8pPr>
            <a:lvl9pPr marL="0" marR="0" lvl="8" indent="0" algn="r" rtl="0">
              <a:spcBef>
                <a:spcPts val="0"/>
              </a:spcBef>
              <a:buNone/>
              <a:defRPr sz="800" b="0" i="0" u="none" strike="noStrike" cap="none">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cxnSp>
        <p:nvCxnSpPr>
          <p:cNvPr id="67" name="Google Shape;67;p14"/>
          <p:cNvCxnSpPr/>
          <p:nvPr/>
        </p:nvCxnSpPr>
        <p:spPr>
          <a:xfrm>
            <a:off x="905744" y="3257550"/>
            <a:ext cx="740670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70" name="Google Shape;70;p15"/>
          <p:cNvSpPr txBox="1">
            <a:spLocks noGrp="1"/>
          </p:cNvSpPr>
          <p:nvPr>
            <p:ph type="body" idx="1"/>
          </p:nvPr>
        </p:nvSpPr>
        <p:spPr>
          <a:xfrm>
            <a:off x="822960" y="1384300"/>
            <a:ext cx="7543800" cy="30174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71" name="Google Shape;71;p15"/>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72" name="Google Shape;72;p15"/>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73" name="Google Shape;73;p15"/>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b="0" i="0" u="none" strike="noStrike" cap="none">
                <a:solidFill>
                  <a:srgbClr val="FFFFFF"/>
                </a:solidFill>
                <a:latin typeface="Calibri"/>
                <a:ea typeface="Calibri"/>
                <a:cs typeface="Calibri"/>
                <a:sym typeface="Calibri"/>
              </a:defRPr>
            </a:lvl1pPr>
            <a:lvl2pPr marL="0" marR="0" lvl="1" indent="0" algn="r" rtl="0">
              <a:spcBef>
                <a:spcPts val="0"/>
              </a:spcBef>
              <a:buNone/>
              <a:defRPr sz="800" b="0" i="0" u="none" strike="noStrike" cap="none">
                <a:solidFill>
                  <a:srgbClr val="FFFFFF"/>
                </a:solidFill>
                <a:latin typeface="Calibri"/>
                <a:ea typeface="Calibri"/>
                <a:cs typeface="Calibri"/>
                <a:sym typeface="Calibri"/>
              </a:defRPr>
            </a:lvl2pPr>
            <a:lvl3pPr marL="0" marR="0" lvl="2" indent="0" algn="r" rtl="0">
              <a:spcBef>
                <a:spcPts val="0"/>
              </a:spcBef>
              <a:buNone/>
              <a:defRPr sz="800" b="0" i="0" u="none" strike="noStrike" cap="none">
                <a:solidFill>
                  <a:srgbClr val="FFFFFF"/>
                </a:solidFill>
                <a:latin typeface="Calibri"/>
                <a:ea typeface="Calibri"/>
                <a:cs typeface="Calibri"/>
                <a:sym typeface="Calibri"/>
              </a:defRPr>
            </a:lvl3pPr>
            <a:lvl4pPr marL="0" marR="0" lvl="3" indent="0" algn="r" rtl="0">
              <a:spcBef>
                <a:spcPts val="0"/>
              </a:spcBef>
              <a:buNone/>
              <a:defRPr sz="800" b="0" i="0" u="none" strike="noStrike" cap="none">
                <a:solidFill>
                  <a:srgbClr val="FFFFFF"/>
                </a:solidFill>
                <a:latin typeface="Calibri"/>
                <a:ea typeface="Calibri"/>
                <a:cs typeface="Calibri"/>
                <a:sym typeface="Calibri"/>
              </a:defRPr>
            </a:lvl4pPr>
            <a:lvl5pPr marL="0" marR="0" lvl="4" indent="0" algn="r" rtl="0">
              <a:spcBef>
                <a:spcPts val="0"/>
              </a:spcBef>
              <a:buNone/>
              <a:defRPr sz="800" b="0" i="0" u="none" strike="noStrike" cap="none">
                <a:solidFill>
                  <a:srgbClr val="FFFFFF"/>
                </a:solidFill>
                <a:latin typeface="Calibri"/>
                <a:ea typeface="Calibri"/>
                <a:cs typeface="Calibri"/>
                <a:sym typeface="Calibri"/>
              </a:defRPr>
            </a:lvl5pPr>
            <a:lvl6pPr marL="0" marR="0" lvl="5" indent="0" algn="r" rtl="0">
              <a:spcBef>
                <a:spcPts val="0"/>
              </a:spcBef>
              <a:buNone/>
              <a:defRPr sz="800" b="0" i="0" u="none" strike="noStrike" cap="none">
                <a:solidFill>
                  <a:srgbClr val="FFFFFF"/>
                </a:solidFill>
                <a:latin typeface="Calibri"/>
                <a:ea typeface="Calibri"/>
                <a:cs typeface="Calibri"/>
                <a:sym typeface="Calibri"/>
              </a:defRPr>
            </a:lvl6pPr>
            <a:lvl7pPr marL="0" marR="0" lvl="6" indent="0" algn="r" rtl="0">
              <a:spcBef>
                <a:spcPts val="0"/>
              </a:spcBef>
              <a:buNone/>
              <a:defRPr sz="800" b="0" i="0" u="none" strike="noStrike" cap="none">
                <a:solidFill>
                  <a:srgbClr val="FFFFFF"/>
                </a:solidFill>
                <a:latin typeface="Calibri"/>
                <a:ea typeface="Calibri"/>
                <a:cs typeface="Calibri"/>
                <a:sym typeface="Calibri"/>
              </a:defRPr>
            </a:lvl7pPr>
            <a:lvl8pPr marL="0" marR="0" lvl="7" indent="0" algn="r" rtl="0">
              <a:spcBef>
                <a:spcPts val="0"/>
              </a:spcBef>
              <a:buNone/>
              <a:defRPr sz="800" b="0" i="0" u="none" strike="noStrike" cap="none">
                <a:solidFill>
                  <a:srgbClr val="FFFFFF"/>
                </a:solidFill>
                <a:latin typeface="Calibri"/>
                <a:ea typeface="Calibri"/>
                <a:cs typeface="Calibri"/>
                <a:sym typeface="Calibri"/>
              </a:defRPr>
            </a:lvl8pPr>
            <a:lvl9pPr marL="0" marR="0" lvl="8" indent="0" algn="r" rtl="0">
              <a:spcBef>
                <a:spcPts val="0"/>
              </a:spcBef>
              <a:buNone/>
              <a:defRPr sz="800" b="0" i="0" u="none" strike="noStrike" cap="none">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74"/>
        <p:cNvGrpSpPr/>
        <p:nvPr/>
      </p:nvGrpSpPr>
      <p:grpSpPr>
        <a:xfrm>
          <a:off x="0" y="0"/>
          <a:ext cx="0" cy="0"/>
          <a:chOff x="0" y="0"/>
          <a:chExt cx="0" cy="0"/>
        </a:xfrm>
      </p:grpSpPr>
      <p:sp>
        <p:nvSpPr>
          <p:cNvPr id="75" name="Google Shape;75;p16"/>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76" name="Google Shape;76;p16"/>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77" name="Google Shape;77;p16"/>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78" name="Google Shape;78;p16"/>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79" name="Google Shape;79;p16"/>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80"/>
        <p:cNvGrpSpPr/>
        <p:nvPr/>
      </p:nvGrpSpPr>
      <p:grpSpPr>
        <a:xfrm>
          <a:off x="0" y="0"/>
          <a:ext cx="0" cy="0"/>
          <a:chOff x="0" y="0"/>
          <a:chExt cx="0" cy="0"/>
        </a:xfrm>
      </p:grpSpPr>
      <p:sp>
        <p:nvSpPr>
          <p:cNvPr id="81" name="Google Shape;81;p17"/>
          <p:cNvSpPr/>
          <p:nvPr/>
        </p:nvSpPr>
        <p:spPr>
          <a:xfrm>
            <a:off x="12" y="0"/>
            <a:ext cx="3038100" cy="51435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82" name="Google Shape;82;p17"/>
          <p:cNvSpPr/>
          <p:nvPr/>
        </p:nvSpPr>
        <p:spPr>
          <a:xfrm>
            <a:off x="3030053" y="0"/>
            <a:ext cx="48000" cy="51435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83" name="Google Shape;83;p17"/>
          <p:cNvSpPr txBox="1">
            <a:spLocks noGrp="1"/>
          </p:cNvSpPr>
          <p:nvPr>
            <p:ph type="title"/>
          </p:nvPr>
        </p:nvSpPr>
        <p:spPr>
          <a:xfrm>
            <a:off x="342900" y="445769"/>
            <a:ext cx="2400300" cy="17145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FFFFFF"/>
              </a:buClr>
              <a:buSzPts val="1100"/>
              <a:buFont typeface="Calibri"/>
              <a:buNone/>
              <a:defRPr sz="2700" b="0" i="0" u="none" strike="noStrike" cap="none">
                <a:solidFill>
                  <a:srgbClr val="FFFFF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84" name="Google Shape;84;p17"/>
          <p:cNvSpPr txBox="1">
            <a:spLocks noGrp="1"/>
          </p:cNvSpPr>
          <p:nvPr>
            <p:ph type="body" idx="1"/>
          </p:nvPr>
        </p:nvSpPr>
        <p:spPr>
          <a:xfrm>
            <a:off x="3600450" y="548640"/>
            <a:ext cx="4869300" cy="39432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85" name="Google Shape;85;p17"/>
          <p:cNvSpPr txBox="1">
            <a:spLocks noGrp="1"/>
          </p:cNvSpPr>
          <p:nvPr>
            <p:ph type="body" idx="2"/>
          </p:nvPr>
        </p:nvSpPr>
        <p:spPr>
          <a:xfrm>
            <a:off x="342900" y="2194560"/>
            <a:ext cx="2400300" cy="2534400"/>
          </a:xfrm>
          <a:prstGeom prst="rect">
            <a:avLst/>
          </a:prstGeom>
          <a:noFill/>
          <a:ln>
            <a:noFill/>
          </a:ln>
        </p:spPr>
        <p:txBody>
          <a:bodyPr spcFirstLastPara="1" wrap="square" lIns="68575" tIns="68575" rIns="68575" bIns="68575" anchor="t" anchorCtr="0"/>
          <a:lstStyle>
            <a:lvl1pPr marL="457200" marR="0" lvl="0" indent="-228600" algn="l" rtl="0">
              <a:lnSpc>
                <a:spcPct val="90000"/>
              </a:lnSpc>
              <a:spcBef>
                <a:spcPts val="900"/>
              </a:spcBef>
              <a:spcAft>
                <a:spcPts val="0"/>
              </a:spcAft>
              <a:buClr>
                <a:schemeClr val="accent1"/>
              </a:buClr>
              <a:buSzPts val="1500"/>
              <a:buFont typeface="Calibri"/>
              <a:buNone/>
              <a:defRPr sz="1100" b="0" i="0" u="none" strike="noStrike" cap="none">
                <a:solidFill>
                  <a:srgbClr val="FFFFFF"/>
                </a:solidFill>
                <a:latin typeface="Calibri"/>
                <a:ea typeface="Calibri"/>
                <a:cs typeface="Calibri"/>
                <a:sym typeface="Calibri"/>
              </a:defRPr>
            </a:lvl1pPr>
            <a:lvl2pPr marL="914400" marR="0" lvl="1" indent="-228600" algn="l" rtl="0">
              <a:lnSpc>
                <a:spcPct val="90000"/>
              </a:lnSpc>
              <a:spcBef>
                <a:spcPts val="200"/>
              </a:spcBef>
              <a:spcAft>
                <a:spcPts val="0"/>
              </a:spcAft>
              <a:buClr>
                <a:schemeClr val="accent1"/>
              </a:buClr>
              <a:buSzPts val="1400"/>
              <a:buFont typeface="Calibri"/>
              <a:buNone/>
              <a:defRPr sz="900" b="0" i="0" u="none" strike="noStrike" cap="none">
                <a:solidFill>
                  <a:srgbClr val="3F3F3F"/>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800" b="0" i="0" u="none" strike="noStrike" cap="none">
                <a:solidFill>
                  <a:srgbClr val="3F3F3F"/>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9pPr>
          </a:lstStyle>
          <a:p>
            <a:endParaRPr/>
          </a:p>
        </p:txBody>
      </p:sp>
      <p:sp>
        <p:nvSpPr>
          <p:cNvPr id="86" name="Google Shape;86;p17"/>
          <p:cNvSpPr txBox="1">
            <a:spLocks noGrp="1"/>
          </p:cNvSpPr>
          <p:nvPr>
            <p:ph type="dt" idx="10"/>
          </p:nvPr>
        </p:nvSpPr>
        <p:spPr>
          <a:xfrm>
            <a:off x="349134" y="4844839"/>
            <a:ext cx="19638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87" name="Google Shape;87;p17"/>
          <p:cNvSpPr txBox="1">
            <a:spLocks noGrp="1"/>
          </p:cNvSpPr>
          <p:nvPr>
            <p:ph type="ftr" idx="11"/>
          </p:nvPr>
        </p:nvSpPr>
        <p:spPr>
          <a:xfrm>
            <a:off x="3600450" y="4844839"/>
            <a:ext cx="34860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cap="none">
                <a:solidFill>
                  <a:schemeClr val="dk2"/>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88" name="Google Shape;88;p17"/>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chemeClr val="dk2"/>
                </a:solidFill>
                <a:latin typeface="Calibri"/>
                <a:ea typeface="Calibri"/>
                <a:cs typeface="Calibri"/>
                <a:sym typeface="Calibri"/>
              </a:defRPr>
            </a:lvl1pPr>
            <a:lvl2pPr marL="0" marR="0" lvl="1" indent="0" algn="r" rtl="0">
              <a:spcBef>
                <a:spcPts val="0"/>
              </a:spcBef>
              <a:buNone/>
              <a:defRPr sz="800">
                <a:solidFill>
                  <a:schemeClr val="dk2"/>
                </a:solidFill>
                <a:latin typeface="Calibri"/>
                <a:ea typeface="Calibri"/>
                <a:cs typeface="Calibri"/>
                <a:sym typeface="Calibri"/>
              </a:defRPr>
            </a:lvl2pPr>
            <a:lvl3pPr marL="0" marR="0" lvl="2" indent="0" algn="r" rtl="0">
              <a:spcBef>
                <a:spcPts val="0"/>
              </a:spcBef>
              <a:buNone/>
              <a:defRPr sz="800">
                <a:solidFill>
                  <a:schemeClr val="dk2"/>
                </a:solidFill>
                <a:latin typeface="Calibri"/>
                <a:ea typeface="Calibri"/>
                <a:cs typeface="Calibri"/>
                <a:sym typeface="Calibri"/>
              </a:defRPr>
            </a:lvl3pPr>
            <a:lvl4pPr marL="0" marR="0" lvl="3" indent="0" algn="r" rtl="0">
              <a:spcBef>
                <a:spcPts val="0"/>
              </a:spcBef>
              <a:buNone/>
              <a:defRPr sz="800">
                <a:solidFill>
                  <a:schemeClr val="dk2"/>
                </a:solidFill>
                <a:latin typeface="Calibri"/>
                <a:ea typeface="Calibri"/>
                <a:cs typeface="Calibri"/>
                <a:sym typeface="Calibri"/>
              </a:defRPr>
            </a:lvl4pPr>
            <a:lvl5pPr marL="0" marR="0" lvl="4" indent="0" algn="r" rtl="0">
              <a:spcBef>
                <a:spcPts val="0"/>
              </a:spcBef>
              <a:buNone/>
              <a:defRPr sz="800">
                <a:solidFill>
                  <a:schemeClr val="dk2"/>
                </a:solidFill>
                <a:latin typeface="Calibri"/>
                <a:ea typeface="Calibri"/>
                <a:cs typeface="Calibri"/>
                <a:sym typeface="Calibri"/>
              </a:defRPr>
            </a:lvl5pPr>
            <a:lvl6pPr marL="0" marR="0" lvl="5" indent="0" algn="r" rtl="0">
              <a:spcBef>
                <a:spcPts val="0"/>
              </a:spcBef>
              <a:buNone/>
              <a:defRPr sz="800">
                <a:solidFill>
                  <a:schemeClr val="dk2"/>
                </a:solidFill>
                <a:latin typeface="Calibri"/>
                <a:ea typeface="Calibri"/>
                <a:cs typeface="Calibri"/>
                <a:sym typeface="Calibri"/>
              </a:defRPr>
            </a:lvl6pPr>
            <a:lvl7pPr marL="0" marR="0" lvl="6" indent="0" algn="r" rtl="0">
              <a:spcBef>
                <a:spcPts val="0"/>
              </a:spcBef>
              <a:buNone/>
              <a:defRPr sz="800">
                <a:solidFill>
                  <a:schemeClr val="dk2"/>
                </a:solidFill>
                <a:latin typeface="Calibri"/>
                <a:ea typeface="Calibri"/>
                <a:cs typeface="Calibri"/>
                <a:sym typeface="Calibri"/>
              </a:defRPr>
            </a:lvl7pPr>
            <a:lvl8pPr marL="0" marR="0" lvl="7" indent="0" algn="r" rtl="0">
              <a:spcBef>
                <a:spcPts val="0"/>
              </a:spcBef>
              <a:buNone/>
              <a:defRPr sz="800">
                <a:solidFill>
                  <a:schemeClr val="dk2"/>
                </a:solidFill>
                <a:latin typeface="Calibri"/>
                <a:ea typeface="Calibri"/>
                <a:cs typeface="Calibri"/>
                <a:sym typeface="Calibri"/>
              </a:defRPr>
            </a:lvl8pPr>
            <a:lvl9pPr marL="0" marR="0" lvl="8" indent="0" algn="r" rtl="0">
              <a:spcBef>
                <a:spcPts val="0"/>
              </a:spcBef>
              <a:buNone/>
              <a:defRPr sz="800">
                <a:solidFill>
                  <a:schemeClr val="dk2"/>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89"/>
        <p:cNvGrpSpPr/>
        <p:nvPr/>
      </p:nvGrpSpPr>
      <p:grpSpPr>
        <a:xfrm>
          <a:off x="0" y="0"/>
          <a:ext cx="0" cy="0"/>
          <a:chOff x="0" y="0"/>
          <a:chExt cx="0" cy="0"/>
        </a:xfrm>
      </p:grpSpPr>
      <p:sp>
        <p:nvSpPr>
          <p:cNvPr id="90" name="Google Shape;90;p18"/>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91" name="Google Shape;91;p18"/>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92" name="Google Shape;92;p18"/>
          <p:cNvSpPr txBox="1">
            <a:spLocks noGrp="1"/>
          </p:cNvSpPr>
          <p:nvPr>
            <p:ph type="title"/>
          </p:nvPr>
        </p:nvSpPr>
        <p:spPr>
          <a:xfrm>
            <a:off x="822960" y="569214"/>
            <a:ext cx="7543800" cy="26745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262626"/>
              </a:buClr>
              <a:buSzPts val="1100"/>
              <a:buFont typeface="Calibri"/>
              <a:buNone/>
              <a:defRPr sz="6000" b="0" i="0" u="none" strike="noStrike" cap="none">
                <a:solidFill>
                  <a:srgbClr val="262626"/>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93" name="Google Shape;93;p18"/>
          <p:cNvSpPr txBox="1">
            <a:spLocks noGrp="1"/>
          </p:cNvSpPr>
          <p:nvPr>
            <p:ph type="body" idx="1"/>
          </p:nvPr>
        </p:nvSpPr>
        <p:spPr>
          <a:xfrm>
            <a:off x="822960" y="3339846"/>
            <a:ext cx="7543800" cy="857400"/>
          </a:xfrm>
          <a:prstGeom prst="rect">
            <a:avLst/>
          </a:prstGeom>
          <a:noFill/>
          <a:ln>
            <a:noFill/>
          </a:ln>
        </p:spPr>
        <p:txBody>
          <a:bodyPr spcFirstLastPara="1" wrap="square" lIns="68575" tIns="68575" rIns="68575" bIns="68575" anchor="t" anchorCtr="0"/>
          <a:lstStyle>
            <a:lvl1pPr marL="457200" marR="0" lvl="0" indent="-228600" algn="l" rtl="0">
              <a:lnSpc>
                <a:spcPct val="90000"/>
              </a:lnSpc>
              <a:spcBef>
                <a:spcPts val="900"/>
              </a:spcBef>
              <a:spcAft>
                <a:spcPts val="0"/>
              </a:spcAft>
              <a:buClr>
                <a:schemeClr val="accent1"/>
              </a:buClr>
              <a:buSzPts val="1500"/>
              <a:buFont typeface="Calibri"/>
              <a:buNone/>
              <a:defRPr sz="1800" b="0" i="0" u="none" strike="noStrike" cap="none">
                <a:solidFill>
                  <a:schemeClr val="dk2"/>
                </a:solidFill>
                <a:latin typeface="Calibri"/>
                <a:ea typeface="Calibri"/>
                <a:cs typeface="Calibri"/>
                <a:sym typeface="Calibri"/>
              </a:defRPr>
            </a:lvl1pPr>
            <a:lvl2pPr marL="914400" marR="0" lvl="1" indent="-228600" algn="l" rtl="0">
              <a:lnSpc>
                <a:spcPct val="90000"/>
              </a:lnSpc>
              <a:spcBef>
                <a:spcPts val="200"/>
              </a:spcBef>
              <a:spcAft>
                <a:spcPts val="0"/>
              </a:spcAft>
              <a:buClr>
                <a:schemeClr val="accent1"/>
              </a:buClr>
              <a:buSzPts val="1400"/>
              <a:buFont typeface="Calibri"/>
              <a:buNone/>
              <a:defRPr sz="14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12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9pPr>
          </a:lstStyle>
          <a:p>
            <a:endParaRPr/>
          </a:p>
        </p:txBody>
      </p:sp>
      <p:sp>
        <p:nvSpPr>
          <p:cNvPr id="94" name="Google Shape;94;p18"/>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95" name="Google Shape;95;p18"/>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96" name="Google Shape;96;p18"/>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cxnSp>
        <p:nvCxnSpPr>
          <p:cNvPr id="97" name="Google Shape;97;p18"/>
          <p:cNvCxnSpPr/>
          <p:nvPr/>
        </p:nvCxnSpPr>
        <p:spPr>
          <a:xfrm>
            <a:off x="905744" y="3257550"/>
            <a:ext cx="740670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00" name="Google Shape;100;p19"/>
          <p:cNvSpPr txBox="1">
            <a:spLocks noGrp="1"/>
          </p:cNvSpPr>
          <p:nvPr>
            <p:ph type="body" idx="1"/>
          </p:nvPr>
        </p:nvSpPr>
        <p:spPr>
          <a:xfrm>
            <a:off x="822959" y="1384300"/>
            <a:ext cx="3703200" cy="30174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01" name="Google Shape;101;p19"/>
          <p:cNvSpPr txBox="1">
            <a:spLocks noGrp="1"/>
          </p:cNvSpPr>
          <p:nvPr>
            <p:ph type="body" idx="2"/>
          </p:nvPr>
        </p:nvSpPr>
        <p:spPr>
          <a:xfrm>
            <a:off x="4663440" y="1384301"/>
            <a:ext cx="3703200" cy="30174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02" name="Google Shape;102;p19"/>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03" name="Google Shape;103;p19"/>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04" name="Google Shape;104;p19"/>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5"/>
        <p:cNvGrpSpPr/>
        <p:nvPr/>
      </p:nvGrpSpPr>
      <p:grpSpPr>
        <a:xfrm>
          <a:off x="0" y="0"/>
          <a:ext cx="0" cy="0"/>
          <a:chOff x="0" y="0"/>
          <a:chExt cx="0" cy="0"/>
        </a:xfrm>
      </p:grpSpPr>
      <p:sp>
        <p:nvSpPr>
          <p:cNvPr id="106" name="Google Shape;106;p20"/>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07" name="Google Shape;107;p20"/>
          <p:cNvSpPr txBox="1">
            <a:spLocks noGrp="1"/>
          </p:cNvSpPr>
          <p:nvPr>
            <p:ph type="body" idx="1"/>
          </p:nvPr>
        </p:nvSpPr>
        <p:spPr>
          <a:xfrm>
            <a:off x="822960" y="1384539"/>
            <a:ext cx="3703200" cy="552300"/>
          </a:xfrm>
          <a:prstGeom prst="rect">
            <a:avLst/>
          </a:prstGeom>
          <a:noFill/>
          <a:ln>
            <a:noFill/>
          </a:ln>
        </p:spPr>
        <p:txBody>
          <a:bodyPr spcFirstLastPara="1" wrap="square" lIns="68575" tIns="68575" rIns="68575" bIns="68575" anchor="ctr" anchorCtr="0"/>
          <a:lstStyle>
            <a:lvl1pPr marL="457200" marR="0" lvl="0" indent="-228600" algn="l" rtl="0">
              <a:lnSpc>
                <a:spcPct val="90000"/>
              </a:lnSpc>
              <a:spcBef>
                <a:spcPts val="900"/>
              </a:spcBef>
              <a:spcAft>
                <a:spcPts val="0"/>
              </a:spcAft>
              <a:buClr>
                <a:schemeClr val="accent1"/>
              </a:buClr>
              <a:buSzPts val="1500"/>
              <a:buFont typeface="Calibri"/>
              <a:buNone/>
              <a:defRPr sz="1500" b="0" i="0" u="none" strike="noStrike" cap="none">
                <a:solidFill>
                  <a:schemeClr val="dk2"/>
                </a:solidFill>
                <a:latin typeface="Calibri"/>
                <a:ea typeface="Calibri"/>
                <a:cs typeface="Calibri"/>
                <a:sym typeface="Calibri"/>
              </a:defRPr>
            </a:lvl1pPr>
            <a:lvl2pPr marL="914400" marR="0" lvl="1" indent="-228600" algn="l" rtl="0">
              <a:lnSpc>
                <a:spcPct val="90000"/>
              </a:lnSpc>
              <a:spcBef>
                <a:spcPts val="200"/>
              </a:spcBef>
              <a:spcAft>
                <a:spcPts val="0"/>
              </a:spcAft>
              <a:buClr>
                <a:schemeClr val="accent1"/>
              </a:buClr>
              <a:buSzPts val="1400"/>
              <a:buFont typeface="Calibri"/>
              <a:buNone/>
              <a:defRPr sz="1500" b="1" i="0" u="none" strike="noStrike" cap="none">
                <a:solidFill>
                  <a:srgbClr val="3F3F3F"/>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1400" b="1" i="0" u="none" strike="noStrike" cap="none">
                <a:solidFill>
                  <a:srgbClr val="3F3F3F"/>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9pPr>
          </a:lstStyle>
          <a:p>
            <a:endParaRPr/>
          </a:p>
        </p:txBody>
      </p:sp>
      <p:sp>
        <p:nvSpPr>
          <p:cNvPr id="108" name="Google Shape;108;p20"/>
          <p:cNvSpPr txBox="1">
            <a:spLocks noGrp="1"/>
          </p:cNvSpPr>
          <p:nvPr>
            <p:ph type="body" idx="2"/>
          </p:nvPr>
        </p:nvSpPr>
        <p:spPr>
          <a:xfrm>
            <a:off x="822960" y="1936750"/>
            <a:ext cx="3703200" cy="25338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09" name="Google Shape;109;p20"/>
          <p:cNvSpPr txBox="1">
            <a:spLocks noGrp="1"/>
          </p:cNvSpPr>
          <p:nvPr>
            <p:ph type="body" idx="3"/>
          </p:nvPr>
        </p:nvSpPr>
        <p:spPr>
          <a:xfrm>
            <a:off x="4663440" y="1384539"/>
            <a:ext cx="3703200" cy="552300"/>
          </a:xfrm>
          <a:prstGeom prst="rect">
            <a:avLst/>
          </a:prstGeom>
          <a:noFill/>
          <a:ln>
            <a:noFill/>
          </a:ln>
        </p:spPr>
        <p:txBody>
          <a:bodyPr spcFirstLastPara="1" wrap="square" lIns="68575" tIns="68575" rIns="68575" bIns="68575" anchor="ctr" anchorCtr="0"/>
          <a:lstStyle>
            <a:lvl1pPr marL="457200" marR="0" lvl="0" indent="-228600" algn="l" rtl="0">
              <a:lnSpc>
                <a:spcPct val="90000"/>
              </a:lnSpc>
              <a:spcBef>
                <a:spcPts val="900"/>
              </a:spcBef>
              <a:spcAft>
                <a:spcPts val="0"/>
              </a:spcAft>
              <a:buClr>
                <a:schemeClr val="accent1"/>
              </a:buClr>
              <a:buSzPts val="1500"/>
              <a:buFont typeface="Calibri"/>
              <a:buNone/>
              <a:defRPr sz="1500" b="0" i="0" u="none" strike="noStrike" cap="none">
                <a:solidFill>
                  <a:schemeClr val="dk2"/>
                </a:solidFill>
                <a:latin typeface="Calibri"/>
                <a:ea typeface="Calibri"/>
                <a:cs typeface="Calibri"/>
                <a:sym typeface="Calibri"/>
              </a:defRPr>
            </a:lvl1pPr>
            <a:lvl2pPr marL="914400" marR="0" lvl="1" indent="-228600" algn="l" rtl="0">
              <a:lnSpc>
                <a:spcPct val="90000"/>
              </a:lnSpc>
              <a:spcBef>
                <a:spcPts val="200"/>
              </a:spcBef>
              <a:spcAft>
                <a:spcPts val="0"/>
              </a:spcAft>
              <a:buClr>
                <a:schemeClr val="accent1"/>
              </a:buClr>
              <a:buSzPts val="1400"/>
              <a:buFont typeface="Calibri"/>
              <a:buNone/>
              <a:defRPr sz="1500" b="1" i="0" u="none" strike="noStrike" cap="none">
                <a:solidFill>
                  <a:srgbClr val="3F3F3F"/>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1400" b="1" i="0" u="none" strike="noStrike" cap="none">
                <a:solidFill>
                  <a:srgbClr val="3F3F3F"/>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9pPr>
          </a:lstStyle>
          <a:p>
            <a:endParaRPr/>
          </a:p>
        </p:txBody>
      </p:sp>
      <p:sp>
        <p:nvSpPr>
          <p:cNvPr id="110" name="Google Shape;110;p20"/>
          <p:cNvSpPr txBox="1">
            <a:spLocks noGrp="1"/>
          </p:cNvSpPr>
          <p:nvPr>
            <p:ph type="body" idx="4"/>
          </p:nvPr>
        </p:nvSpPr>
        <p:spPr>
          <a:xfrm>
            <a:off x="4663440" y="1936750"/>
            <a:ext cx="3703200" cy="25338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11" name="Google Shape;111;p20"/>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12" name="Google Shape;112;p20"/>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13" name="Google Shape;113;p20"/>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21"/>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16" name="Google Shape;116;p21"/>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17" name="Google Shape;117;p21"/>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18" name="Google Shape;118;p21"/>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119"/>
        <p:cNvGrpSpPr/>
        <p:nvPr/>
      </p:nvGrpSpPr>
      <p:grpSpPr>
        <a:xfrm>
          <a:off x="0" y="0"/>
          <a:ext cx="0" cy="0"/>
          <a:chOff x="0" y="0"/>
          <a:chExt cx="0" cy="0"/>
        </a:xfrm>
      </p:grpSpPr>
      <p:sp>
        <p:nvSpPr>
          <p:cNvPr id="120" name="Google Shape;120;p22"/>
          <p:cNvSpPr/>
          <p:nvPr/>
        </p:nvSpPr>
        <p:spPr>
          <a:xfrm>
            <a:off x="0" y="3714750"/>
            <a:ext cx="9141600" cy="14286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21" name="Google Shape;121;p22"/>
          <p:cNvSpPr/>
          <p:nvPr/>
        </p:nvSpPr>
        <p:spPr>
          <a:xfrm>
            <a:off x="11" y="368630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22" name="Google Shape;122;p22"/>
          <p:cNvSpPr txBox="1">
            <a:spLocks noGrp="1"/>
          </p:cNvSpPr>
          <p:nvPr>
            <p:ph type="title"/>
          </p:nvPr>
        </p:nvSpPr>
        <p:spPr>
          <a:xfrm>
            <a:off x="822960" y="3806190"/>
            <a:ext cx="7584900" cy="617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FFFFFF"/>
              </a:buClr>
              <a:buSzPts val="1100"/>
              <a:buFont typeface="Calibri"/>
              <a:buNone/>
              <a:defRPr sz="2700" b="0" i="0" u="none" strike="noStrike" cap="none">
                <a:solidFill>
                  <a:srgbClr val="FFFFF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23" name="Google Shape;123;p22"/>
          <p:cNvSpPr>
            <a:spLocks noGrp="1"/>
          </p:cNvSpPr>
          <p:nvPr>
            <p:ph type="pic" idx="2"/>
          </p:nvPr>
        </p:nvSpPr>
        <p:spPr>
          <a:xfrm>
            <a:off x="11" y="0"/>
            <a:ext cx="9144000" cy="3686400"/>
          </a:xfrm>
          <a:prstGeom prst="rect">
            <a:avLst/>
          </a:prstGeom>
          <a:blipFill rotWithShape="1">
            <a:blip r:embed="rId2">
              <a:alphaModFix/>
            </a:blip>
            <a:stretch>
              <a:fillRect/>
            </a:stretch>
          </a:blipFill>
          <a:ln>
            <a:noFill/>
          </a:ln>
        </p:spPr>
        <p:txBody>
          <a:bodyPr spcFirstLastPara="1" wrap="square" lIns="68575" tIns="68575" rIns="68575" bIns="68575" anchor="t" anchorCtr="0"/>
          <a:lstStyle>
            <a:lvl1pPr marL="0" marR="0" lvl="0" indent="0" algn="l" rtl="0">
              <a:lnSpc>
                <a:spcPct val="90000"/>
              </a:lnSpc>
              <a:spcBef>
                <a:spcPts val="900"/>
              </a:spcBef>
              <a:spcAft>
                <a:spcPts val="0"/>
              </a:spcAft>
              <a:buClr>
                <a:schemeClr val="accent1"/>
              </a:buClr>
              <a:buSzPts val="1100"/>
              <a:buFont typeface="Calibri"/>
              <a:buNone/>
              <a:defRPr sz="2400" b="0" i="0" u="none" strike="noStrike" cap="none">
                <a:solidFill>
                  <a:schemeClr val="lt1"/>
                </a:solidFill>
                <a:latin typeface="Calibri"/>
                <a:ea typeface="Calibri"/>
                <a:cs typeface="Calibri"/>
                <a:sym typeface="Calibri"/>
              </a:defRPr>
            </a:lvl1pPr>
            <a:lvl2pPr marL="342900" marR="0" lvl="1" indent="0" algn="l" rtl="0">
              <a:lnSpc>
                <a:spcPct val="90000"/>
              </a:lnSpc>
              <a:spcBef>
                <a:spcPts val="200"/>
              </a:spcBef>
              <a:spcAft>
                <a:spcPts val="0"/>
              </a:spcAft>
              <a:buClr>
                <a:schemeClr val="accent1"/>
              </a:buClr>
              <a:buSzPts val="1100"/>
              <a:buFont typeface="Calibri"/>
              <a:buNone/>
              <a:defRPr sz="2100" b="0" i="0" u="none" strike="noStrike" cap="none">
                <a:solidFill>
                  <a:srgbClr val="3F3F3F"/>
                </a:solidFill>
                <a:latin typeface="Calibri"/>
                <a:ea typeface="Calibri"/>
                <a:cs typeface="Calibri"/>
                <a:sym typeface="Calibri"/>
              </a:defRPr>
            </a:lvl2pPr>
            <a:lvl3pPr marL="685800" marR="0" lvl="2" indent="0" algn="l" rtl="0">
              <a:lnSpc>
                <a:spcPct val="90000"/>
              </a:lnSpc>
              <a:spcBef>
                <a:spcPts val="300"/>
              </a:spcBef>
              <a:spcAft>
                <a:spcPts val="0"/>
              </a:spcAft>
              <a:buClr>
                <a:schemeClr val="accent1"/>
              </a:buClr>
              <a:buSzPts val="1100"/>
              <a:buFont typeface="Calibri"/>
              <a:buNone/>
              <a:defRPr sz="1800" b="0" i="0" u="none" strike="noStrike" cap="none">
                <a:solidFill>
                  <a:srgbClr val="3F3F3F"/>
                </a:solidFill>
                <a:latin typeface="Calibri"/>
                <a:ea typeface="Calibri"/>
                <a:cs typeface="Calibri"/>
                <a:sym typeface="Calibri"/>
              </a:defRPr>
            </a:lvl3pPr>
            <a:lvl4pPr marL="1028700" marR="0" lvl="3"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4pPr>
            <a:lvl5pPr marL="1371600" marR="0" lvl="4"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5pPr>
            <a:lvl6pPr marL="1714500" marR="0" lvl="5"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6pPr>
            <a:lvl7pPr marL="2057400" marR="0" lvl="6"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7pPr>
            <a:lvl8pPr marL="2400300" marR="0" lvl="7"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8pPr>
            <a:lvl9pPr marL="2743200" marR="0" lvl="8" indent="0" algn="l" rtl="0">
              <a:lnSpc>
                <a:spcPct val="90000"/>
              </a:lnSpc>
              <a:spcBef>
                <a:spcPts val="300"/>
              </a:spcBef>
              <a:spcAft>
                <a:spcPts val="30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9pPr>
          </a:lstStyle>
          <a:p>
            <a:endParaRPr/>
          </a:p>
        </p:txBody>
      </p:sp>
      <p:sp>
        <p:nvSpPr>
          <p:cNvPr id="124" name="Google Shape;124;p22"/>
          <p:cNvSpPr txBox="1">
            <a:spLocks noGrp="1"/>
          </p:cNvSpPr>
          <p:nvPr>
            <p:ph type="body" idx="1"/>
          </p:nvPr>
        </p:nvSpPr>
        <p:spPr>
          <a:xfrm>
            <a:off x="822960" y="4430267"/>
            <a:ext cx="7584900" cy="445800"/>
          </a:xfrm>
          <a:prstGeom prst="rect">
            <a:avLst/>
          </a:prstGeom>
          <a:noFill/>
          <a:ln>
            <a:noFill/>
          </a:ln>
        </p:spPr>
        <p:txBody>
          <a:bodyPr spcFirstLastPara="1" wrap="square" lIns="68575" tIns="68575" rIns="68575" bIns="68575" anchor="t" anchorCtr="0"/>
          <a:lstStyle>
            <a:lvl1pPr marL="457200" marR="0" lvl="0" indent="-228600" algn="l" rtl="0">
              <a:lnSpc>
                <a:spcPct val="90000"/>
              </a:lnSpc>
              <a:spcBef>
                <a:spcPts val="0"/>
              </a:spcBef>
              <a:spcAft>
                <a:spcPts val="0"/>
              </a:spcAft>
              <a:buClr>
                <a:schemeClr val="accent1"/>
              </a:buClr>
              <a:buSzPts val="1500"/>
              <a:buFont typeface="Calibri"/>
              <a:buNone/>
              <a:defRPr sz="1100" b="0" i="0" u="none" strike="noStrike" cap="none">
                <a:solidFill>
                  <a:srgbClr val="FFFFFF"/>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accent1"/>
              </a:buClr>
              <a:buSzPts val="1400"/>
              <a:buFont typeface="Calibri"/>
              <a:buNone/>
              <a:defRPr sz="900" b="0" i="0" u="none" strike="noStrike" cap="none">
                <a:solidFill>
                  <a:srgbClr val="3F3F3F"/>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800" b="0" i="0" u="none" strike="noStrike" cap="none">
                <a:solidFill>
                  <a:srgbClr val="3F3F3F"/>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9pPr>
          </a:lstStyle>
          <a:p>
            <a:endParaRPr/>
          </a:p>
        </p:txBody>
      </p:sp>
      <p:sp>
        <p:nvSpPr>
          <p:cNvPr id="125" name="Google Shape;125;p22"/>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26" name="Google Shape;126;p22"/>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27" name="Google Shape;127;p22"/>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30" name="Google Shape;130;p23"/>
          <p:cNvSpPr txBox="1">
            <a:spLocks noGrp="1"/>
          </p:cNvSpPr>
          <p:nvPr>
            <p:ph type="body" idx="1"/>
          </p:nvPr>
        </p:nvSpPr>
        <p:spPr>
          <a:xfrm rot="5400000">
            <a:off x="3086160" y="-878900"/>
            <a:ext cx="3017400" cy="75438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31" name="Google Shape;131;p23"/>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32" name="Google Shape;132;p23"/>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33" name="Google Shape;133;p23"/>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4"/>
        <p:cNvGrpSpPr/>
        <p:nvPr/>
      </p:nvGrpSpPr>
      <p:grpSpPr>
        <a:xfrm>
          <a:off x="0" y="0"/>
          <a:ext cx="0" cy="0"/>
          <a:chOff x="0" y="0"/>
          <a:chExt cx="0" cy="0"/>
        </a:xfrm>
      </p:grpSpPr>
      <p:sp>
        <p:nvSpPr>
          <p:cNvPr id="135" name="Google Shape;135;p24"/>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36" name="Google Shape;136;p24"/>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37" name="Google Shape;137;p24"/>
          <p:cNvSpPr txBox="1">
            <a:spLocks noGrp="1"/>
          </p:cNvSpPr>
          <p:nvPr>
            <p:ph type="title"/>
          </p:nvPr>
        </p:nvSpPr>
        <p:spPr>
          <a:xfrm rot="5400000">
            <a:off x="5370450" y="1484383"/>
            <a:ext cx="4318200" cy="19716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38" name="Google Shape;138;p24"/>
          <p:cNvSpPr txBox="1">
            <a:spLocks noGrp="1"/>
          </p:cNvSpPr>
          <p:nvPr>
            <p:ph type="body" idx="1"/>
          </p:nvPr>
        </p:nvSpPr>
        <p:spPr>
          <a:xfrm rot="5400000">
            <a:off x="1369875" y="-430217"/>
            <a:ext cx="4318200" cy="58008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39" name="Google Shape;139;p24"/>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40" name="Google Shape;140;p24"/>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41" name="Google Shape;141;p24"/>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51"/>
        <p:cNvGrpSpPr/>
        <p:nvPr/>
      </p:nvGrpSpPr>
      <p:grpSpPr>
        <a:xfrm>
          <a:off x="0" y="0"/>
          <a:ext cx="0" cy="0"/>
          <a:chOff x="0" y="0"/>
          <a:chExt cx="0" cy="0"/>
        </a:xfrm>
      </p:grpSpPr>
      <p:sp>
        <p:nvSpPr>
          <p:cNvPr id="152" name="Google Shape;152;p26"/>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53" name="Google Shape;153;p26"/>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54" name="Google Shape;154;p26"/>
          <p:cNvSpPr txBox="1">
            <a:spLocks noGrp="1"/>
          </p:cNvSpPr>
          <p:nvPr>
            <p:ph type="ctrTitle"/>
          </p:nvPr>
        </p:nvSpPr>
        <p:spPr>
          <a:xfrm>
            <a:off x="822960" y="569214"/>
            <a:ext cx="7543800" cy="26745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262626"/>
              </a:buClr>
              <a:buSzPts val="1100"/>
              <a:buNone/>
              <a:defRPr sz="6000" i="0" u="none" strike="noStrike" cap="none">
                <a:solidFill>
                  <a:srgbClr val="262626"/>
                </a:solidFill>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55" name="Google Shape;155;p26"/>
          <p:cNvSpPr txBox="1">
            <a:spLocks noGrp="1"/>
          </p:cNvSpPr>
          <p:nvPr>
            <p:ph type="subTitle" idx="1"/>
          </p:nvPr>
        </p:nvSpPr>
        <p:spPr>
          <a:xfrm>
            <a:off x="825038" y="3341715"/>
            <a:ext cx="7543800" cy="857400"/>
          </a:xfrm>
          <a:prstGeom prst="rect">
            <a:avLst/>
          </a:prstGeom>
          <a:noFill/>
          <a:ln>
            <a:noFill/>
          </a:ln>
        </p:spPr>
        <p:txBody>
          <a:bodyPr spcFirstLastPara="1" wrap="square" lIns="68575" tIns="68575" rIns="68575" bIns="68575" anchor="t" anchorCtr="0"/>
          <a:lstStyle>
            <a:lvl1pPr marL="0" marR="0" lvl="0" indent="0" algn="l" rtl="0">
              <a:lnSpc>
                <a:spcPct val="90000"/>
              </a:lnSpc>
              <a:spcBef>
                <a:spcPts val="900"/>
              </a:spcBef>
              <a:spcAft>
                <a:spcPts val="0"/>
              </a:spcAft>
              <a:buClr>
                <a:schemeClr val="accent1"/>
              </a:buClr>
              <a:buSzPts val="1500"/>
              <a:buFont typeface="Calibri"/>
              <a:buNone/>
              <a:defRPr sz="1800" b="0" i="0" u="none" strike="noStrike" cap="none">
                <a:solidFill>
                  <a:schemeClr val="dk2"/>
                </a:solidFill>
                <a:latin typeface="Calibri"/>
                <a:ea typeface="Calibri"/>
                <a:cs typeface="Calibri"/>
                <a:sym typeface="Calibri"/>
              </a:defRPr>
            </a:lvl1pPr>
            <a:lvl2pPr marL="342900" marR="0" lvl="1" indent="0" algn="ctr" rtl="0">
              <a:lnSpc>
                <a:spcPct val="90000"/>
              </a:lnSpc>
              <a:spcBef>
                <a:spcPts val="200"/>
              </a:spcBef>
              <a:spcAft>
                <a:spcPts val="0"/>
              </a:spcAft>
              <a:buClr>
                <a:schemeClr val="accent1"/>
              </a:buClr>
              <a:buSzPts val="1400"/>
              <a:buFont typeface="Calibri"/>
              <a:buNone/>
              <a:defRPr sz="1800" b="0" i="0" u="none" strike="noStrike" cap="none">
                <a:solidFill>
                  <a:srgbClr val="3F3F3F"/>
                </a:solidFill>
                <a:latin typeface="Calibri"/>
                <a:ea typeface="Calibri"/>
                <a:cs typeface="Calibri"/>
                <a:sym typeface="Calibri"/>
              </a:defRPr>
            </a:lvl2pPr>
            <a:lvl3pPr marL="685800" marR="0" lvl="2" indent="0" algn="ctr" rtl="0">
              <a:lnSpc>
                <a:spcPct val="90000"/>
              </a:lnSpc>
              <a:spcBef>
                <a:spcPts val="300"/>
              </a:spcBef>
              <a:spcAft>
                <a:spcPts val="0"/>
              </a:spcAft>
              <a:buClr>
                <a:schemeClr val="accent1"/>
              </a:buClr>
              <a:buSzPts val="1100"/>
              <a:buFont typeface="Calibri"/>
              <a:buNone/>
              <a:defRPr sz="1800" b="0" i="0" u="none" strike="noStrike" cap="none">
                <a:solidFill>
                  <a:srgbClr val="3F3F3F"/>
                </a:solidFill>
                <a:latin typeface="Calibri"/>
                <a:ea typeface="Calibri"/>
                <a:cs typeface="Calibri"/>
                <a:sym typeface="Calibri"/>
              </a:defRPr>
            </a:lvl3pPr>
            <a:lvl4pPr marL="1028700" marR="0" lvl="3"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4pPr>
            <a:lvl5pPr marL="1371600" marR="0" lvl="4"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5pPr>
            <a:lvl6pPr marL="1714500" marR="0" lvl="5"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6pPr>
            <a:lvl7pPr marL="2057400" marR="0" lvl="6"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7pPr>
            <a:lvl8pPr marL="2400300" marR="0" lvl="7" indent="0" algn="ctr"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8pPr>
            <a:lvl9pPr marL="2743200" marR="0" lvl="8" indent="0" algn="ctr" rtl="0">
              <a:lnSpc>
                <a:spcPct val="90000"/>
              </a:lnSpc>
              <a:spcBef>
                <a:spcPts val="300"/>
              </a:spcBef>
              <a:spcAft>
                <a:spcPts val="30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9pPr>
          </a:lstStyle>
          <a:p>
            <a:endParaRPr/>
          </a:p>
        </p:txBody>
      </p:sp>
      <p:sp>
        <p:nvSpPr>
          <p:cNvPr id="156" name="Google Shape;156;p26"/>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57" name="Google Shape;157;p26"/>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58" name="Google Shape;158;p26"/>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b="0" i="0" u="none" strike="noStrike" cap="none">
                <a:solidFill>
                  <a:srgbClr val="FFFFFF"/>
                </a:solidFill>
                <a:latin typeface="Calibri"/>
                <a:ea typeface="Calibri"/>
                <a:cs typeface="Calibri"/>
                <a:sym typeface="Calibri"/>
              </a:defRPr>
            </a:lvl1pPr>
            <a:lvl2pPr marL="0" marR="0" lvl="1" indent="0" algn="r" rtl="0">
              <a:spcBef>
                <a:spcPts val="0"/>
              </a:spcBef>
              <a:buNone/>
              <a:defRPr sz="800" b="0" i="0" u="none" strike="noStrike" cap="none">
                <a:solidFill>
                  <a:srgbClr val="FFFFFF"/>
                </a:solidFill>
                <a:latin typeface="Calibri"/>
                <a:ea typeface="Calibri"/>
                <a:cs typeface="Calibri"/>
                <a:sym typeface="Calibri"/>
              </a:defRPr>
            </a:lvl2pPr>
            <a:lvl3pPr marL="0" marR="0" lvl="2" indent="0" algn="r" rtl="0">
              <a:spcBef>
                <a:spcPts val="0"/>
              </a:spcBef>
              <a:buNone/>
              <a:defRPr sz="800" b="0" i="0" u="none" strike="noStrike" cap="none">
                <a:solidFill>
                  <a:srgbClr val="FFFFFF"/>
                </a:solidFill>
                <a:latin typeface="Calibri"/>
                <a:ea typeface="Calibri"/>
                <a:cs typeface="Calibri"/>
                <a:sym typeface="Calibri"/>
              </a:defRPr>
            </a:lvl3pPr>
            <a:lvl4pPr marL="0" marR="0" lvl="3" indent="0" algn="r" rtl="0">
              <a:spcBef>
                <a:spcPts val="0"/>
              </a:spcBef>
              <a:buNone/>
              <a:defRPr sz="800" b="0" i="0" u="none" strike="noStrike" cap="none">
                <a:solidFill>
                  <a:srgbClr val="FFFFFF"/>
                </a:solidFill>
                <a:latin typeface="Calibri"/>
                <a:ea typeface="Calibri"/>
                <a:cs typeface="Calibri"/>
                <a:sym typeface="Calibri"/>
              </a:defRPr>
            </a:lvl4pPr>
            <a:lvl5pPr marL="0" marR="0" lvl="4" indent="0" algn="r" rtl="0">
              <a:spcBef>
                <a:spcPts val="0"/>
              </a:spcBef>
              <a:buNone/>
              <a:defRPr sz="800" b="0" i="0" u="none" strike="noStrike" cap="none">
                <a:solidFill>
                  <a:srgbClr val="FFFFFF"/>
                </a:solidFill>
                <a:latin typeface="Calibri"/>
                <a:ea typeface="Calibri"/>
                <a:cs typeface="Calibri"/>
                <a:sym typeface="Calibri"/>
              </a:defRPr>
            </a:lvl5pPr>
            <a:lvl6pPr marL="0" marR="0" lvl="5" indent="0" algn="r" rtl="0">
              <a:spcBef>
                <a:spcPts val="0"/>
              </a:spcBef>
              <a:buNone/>
              <a:defRPr sz="800" b="0" i="0" u="none" strike="noStrike" cap="none">
                <a:solidFill>
                  <a:srgbClr val="FFFFFF"/>
                </a:solidFill>
                <a:latin typeface="Calibri"/>
                <a:ea typeface="Calibri"/>
                <a:cs typeface="Calibri"/>
                <a:sym typeface="Calibri"/>
              </a:defRPr>
            </a:lvl6pPr>
            <a:lvl7pPr marL="0" marR="0" lvl="6" indent="0" algn="r" rtl="0">
              <a:spcBef>
                <a:spcPts val="0"/>
              </a:spcBef>
              <a:buNone/>
              <a:defRPr sz="800" b="0" i="0" u="none" strike="noStrike" cap="none">
                <a:solidFill>
                  <a:srgbClr val="FFFFFF"/>
                </a:solidFill>
                <a:latin typeface="Calibri"/>
                <a:ea typeface="Calibri"/>
                <a:cs typeface="Calibri"/>
                <a:sym typeface="Calibri"/>
              </a:defRPr>
            </a:lvl7pPr>
            <a:lvl8pPr marL="0" marR="0" lvl="7" indent="0" algn="r" rtl="0">
              <a:spcBef>
                <a:spcPts val="0"/>
              </a:spcBef>
              <a:buNone/>
              <a:defRPr sz="800" b="0" i="0" u="none" strike="noStrike" cap="none">
                <a:solidFill>
                  <a:srgbClr val="FFFFFF"/>
                </a:solidFill>
                <a:latin typeface="Calibri"/>
                <a:ea typeface="Calibri"/>
                <a:cs typeface="Calibri"/>
                <a:sym typeface="Calibri"/>
              </a:defRPr>
            </a:lvl8pPr>
            <a:lvl9pPr marL="0" marR="0" lvl="8" indent="0" algn="r" rtl="0">
              <a:spcBef>
                <a:spcPts val="0"/>
              </a:spcBef>
              <a:buNone/>
              <a:defRPr sz="800" b="0" i="0" u="none" strike="noStrike" cap="none">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cxnSp>
        <p:nvCxnSpPr>
          <p:cNvPr id="159" name="Google Shape;159;p26"/>
          <p:cNvCxnSpPr/>
          <p:nvPr/>
        </p:nvCxnSpPr>
        <p:spPr>
          <a:xfrm>
            <a:off x="905744" y="3257550"/>
            <a:ext cx="740670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0"/>
        <p:cNvGrpSpPr/>
        <p:nvPr/>
      </p:nvGrpSpPr>
      <p:grpSpPr>
        <a:xfrm>
          <a:off x="0" y="0"/>
          <a:ext cx="0" cy="0"/>
          <a:chOff x="0" y="0"/>
          <a:chExt cx="0" cy="0"/>
        </a:xfrm>
      </p:grpSpPr>
      <p:sp>
        <p:nvSpPr>
          <p:cNvPr id="161" name="Google Shape;161;p27"/>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None/>
              <a:defRPr sz="3600" i="0" u="none" strike="noStrike" cap="none">
                <a:solidFill>
                  <a:srgbClr val="3F3F3F"/>
                </a:solidFill>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62" name="Google Shape;162;p27"/>
          <p:cNvSpPr txBox="1">
            <a:spLocks noGrp="1"/>
          </p:cNvSpPr>
          <p:nvPr>
            <p:ph type="body" idx="1"/>
          </p:nvPr>
        </p:nvSpPr>
        <p:spPr>
          <a:xfrm>
            <a:off x="822960" y="1384300"/>
            <a:ext cx="7543800" cy="30174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63" name="Google Shape;163;p27"/>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64" name="Google Shape;164;p27"/>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65" name="Google Shape;165;p27"/>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b="0" i="0" u="none" strike="noStrike" cap="none">
                <a:solidFill>
                  <a:srgbClr val="FFFFFF"/>
                </a:solidFill>
                <a:latin typeface="Calibri"/>
                <a:ea typeface="Calibri"/>
                <a:cs typeface="Calibri"/>
                <a:sym typeface="Calibri"/>
              </a:defRPr>
            </a:lvl1pPr>
            <a:lvl2pPr marL="0" marR="0" lvl="1" indent="0" algn="r" rtl="0">
              <a:spcBef>
                <a:spcPts val="0"/>
              </a:spcBef>
              <a:buNone/>
              <a:defRPr sz="800" b="0" i="0" u="none" strike="noStrike" cap="none">
                <a:solidFill>
                  <a:srgbClr val="FFFFFF"/>
                </a:solidFill>
                <a:latin typeface="Calibri"/>
                <a:ea typeface="Calibri"/>
                <a:cs typeface="Calibri"/>
                <a:sym typeface="Calibri"/>
              </a:defRPr>
            </a:lvl2pPr>
            <a:lvl3pPr marL="0" marR="0" lvl="2" indent="0" algn="r" rtl="0">
              <a:spcBef>
                <a:spcPts val="0"/>
              </a:spcBef>
              <a:buNone/>
              <a:defRPr sz="800" b="0" i="0" u="none" strike="noStrike" cap="none">
                <a:solidFill>
                  <a:srgbClr val="FFFFFF"/>
                </a:solidFill>
                <a:latin typeface="Calibri"/>
                <a:ea typeface="Calibri"/>
                <a:cs typeface="Calibri"/>
                <a:sym typeface="Calibri"/>
              </a:defRPr>
            </a:lvl3pPr>
            <a:lvl4pPr marL="0" marR="0" lvl="3" indent="0" algn="r" rtl="0">
              <a:spcBef>
                <a:spcPts val="0"/>
              </a:spcBef>
              <a:buNone/>
              <a:defRPr sz="800" b="0" i="0" u="none" strike="noStrike" cap="none">
                <a:solidFill>
                  <a:srgbClr val="FFFFFF"/>
                </a:solidFill>
                <a:latin typeface="Calibri"/>
                <a:ea typeface="Calibri"/>
                <a:cs typeface="Calibri"/>
                <a:sym typeface="Calibri"/>
              </a:defRPr>
            </a:lvl4pPr>
            <a:lvl5pPr marL="0" marR="0" lvl="4" indent="0" algn="r" rtl="0">
              <a:spcBef>
                <a:spcPts val="0"/>
              </a:spcBef>
              <a:buNone/>
              <a:defRPr sz="800" b="0" i="0" u="none" strike="noStrike" cap="none">
                <a:solidFill>
                  <a:srgbClr val="FFFFFF"/>
                </a:solidFill>
                <a:latin typeface="Calibri"/>
                <a:ea typeface="Calibri"/>
                <a:cs typeface="Calibri"/>
                <a:sym typeface="Calibri"/>
              </a:defRPr>
            </a:lvl5pPr>
            <a:lvl6pPr marL="0" marR="0" lvl="5" indent="0" algn="r" rtl="0">
              <a:spcBef>
                <a:spcPts val="0"/>
              </a:spcBef>
              <a:buNone/>
              <a:defRPr sz="800" b="0" i="0" u="none" strike="noStrike" cap="none">
                <a:solidFill>
                  <a:srgbClr val="FFFFFF"/>
                </a:solidFill>
                <a:latin typeface="Calibri"/>
                <a:ea typeface="Calibri"/>
                <a:cs typeface="Calibri"/>
                <a:sym typeface="Calibri"/>
              </a:defRPr>
            </a:lvl6pPr>
            <a:lvl7pPr marL="0" marR="0" lvl="6" indent="0" algn="r" rtl="0">
              <a:spcBef>
                <a:spcPts val="0"/>
              </a:spcBef>
              <a:buNone/>
              <a:defRPr sz="800" b="0" i="0" u="none" strike="noStrike" cap="none">
                <a:solidFill>
                  <a:srgbClr val="FFFFFF"/>
                </a:solidFill>
                <a:latin typeface="Calibri"/>
                <a:ea typeface="Calibri"/>
                <a:cs typeface="Calibri"/>
                <a:sym typeface="Calibri"/>
              </a:defRPr>
            </a:lvl7pPr>
            <a:lvl8pPr marL="0" marR="0" lvl="7" indent="0" algn="r" rtl="0">
              <a:spcBef>
                <a:spcPts val="0"/>
              </a:spcBef>
              <a:buNone/>
              <a:defRPr sz="800" b="0" i="0" u="none" strike="noStrike" cap="none">
                <a:solidFill>
                  <a:srgbClr val="FFFFFF"/>
                </a:solidFill>
                <a:latin typeface="Calibri"/>
                <a:ea typeface="Calibri"/>
                <a:cs typeface="Calibri"/>
                <a:sym typeface="Calibri"/>
              </a:defRPr>
            </a:lvl8pPr>
            <a:lvl9pPr marL="0" marR="0" lvl="8" indent="0" algn="r" rtl="0">
              <a:spcBef>
                <a:spcPts val="0"/>
              </a:spcBef>
              <a:buNone/>
              <a:defRPr sz="800" b="0" i="0" u="none" strike="noStrike" cap="none">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166"/>
        <p:cNvGrpSpPr/>
        <p:nvPr/>
      </p:nvGrpSpPr>
      <p:grpSpPr>
        <a:xfrm>
          <a:off x="0" y="0"/>
          <a:ext cx="0" cy="0"/>
          <a:chOff x="0" y="0"/>
          <a:chExt cx="0" cy="0"/>
        </a:xfrm>
      </p:grpSpPr>
      <p:sp>
        <p:nvSpPr>
          <p:cNvPr id="167" name="Google Shape;167;p28"/>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68" name="Google Shape;168;p28"/>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69" name="Google Shape;169;p28"/>
          <p:cNvSpPr txBox="1">
            <a:spLocks noGrp="1"/>
          </p:cNvSpPr>
          <p:nvPr>
            <p:ph type="title"/>
          </p:nvPr>
        </p:nvSpPr>
        <p:spPr>
          <a:xfrm>
            <a:off x="822960" y="569214"/>
            <a:ext cx="7543800" cy="26745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262626"/>
              </a:buClr>
              <a:buSzPts val="1100"/>
              <a:buNone/>
              <a:defRPr sz="6000" i="0" u="none" strike="noStrike" cap="none">
                <a:solidFill>
                  <a:srgbClr val="262626"/>
                </a:solidFill>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70" name="Google Shape;170;p28"/>
          <p:cNvSpPr txBox="1">
            <a:spLocks noGrp="1"/>
          </p:cNvSpPr>
          <p:nvPr>
            <p:ph type="body" idx="1"/>
          </p:nvPr>
        </p:nvSpPr>
        <p:spPr>
          <a:xfrm>
            <a:off x="822960" y="3339846"/>
            <a:ext cx="7543800" cy="857400"/>
          </a:xfrm>
          <a:prstGeom prst="rect">
            <a:avLst/>
          </a:prstGeom>
          <a:noFill/>
          <a:ln>
            <a:noFill/>
          </a:ln>
        </p:spPr>
        <p:txBody>
          <a:bodyPr spcFirstLastPara="1" wrap="square" lIns="68575" tIns="68575" rIns="68575" bIns="68575" anchor="t" anchorCtr="0"/>
          <a:lstStyle>
            <a:lvl1pPr marL="457200" marR="0" lvl="0" indent="-228600" algn="l" rtl="0">
              <a:lnSpc>
                <a:spcPct val="90000"/>
              </a:lnSpc>
              <a:spcBef>
                <a:spcPts val="900"/>
              </a:spcBef>
              <a:spcAft>
                <a:spcPts val="0"/>
              </a:spcAft>
              <a:buClr>
                <a:schemeClr val="accent1"/>
              </a:buClr>
              <a:buSzPts val="1500"/>
              <a:buFont typeface="Calibri"/>
              <a:buNone/>
              <a:defRPr sz="1800" b="0" i="0" u="none" strike="noStrike" cap="none">
                <a:solidFill>
                  <a:schemeClr val="dk2"/>
                </a:solidFill>
                <a:latin typeface="Calibri"/>
                <a:ea typeface="Calibri"/>
                <a:cs typeface="Calibri"/>
                <a:sym typeface="Calibri"/>
              </a:defRPr>
            </a:lvl1pPr>
            <a:lvl2pPr marL="914400" marR="0" lvl="1" indent="-228600" algn="l" rtl="0">
              <a:lnSpc>
                <a:spcPct val="90000"/>
              </a:lnSpc>
              <a:spcBef>
                <a:spcPts val="200"/>
              </a:spcBef>
              <a:spcAft>
                <a:spcPts val="0"/>
              </a:spcAft>
              <a:buClr>
                <a:schemeClr val="accent1"/>
              </a:buClr>
              <a:buSzPts val="1400"/>
              <a:buFont typeface="Calibri"/>
              <a:buNone/>
              <a:defRPr sz="14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12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1100" b="0" i="0" u="none" strike="noStrike" cap="none">
                <a:solidFill>
                  <a:srgbClr val="888888"/>
                </a:solidFill>
                <a:latin typeface="Calibri"/>
                <a:ea typeface="Calibri"/>
                <a:cs typeface="Calibri"/>
                <a:sym typeface="Calibri"/>
              </a:defRPr>
            </a:lvl9pPr>
          </a:lstStyle>
          <a:p>
            <a:endParaRPr/>
          </a:p>
        </p:txBody>
      </p:sp>
      <p:sp>
        <p:nvSpPr>
          <p:cNvPr id="171" name="Google Shape;171;p28"/>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72" name="Google Shape;172;p28"/>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73" name="Google Shape;173;p28"/>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cxnSp>
        <p:nvCxnSpPr>
          <p:cNvPr id="174" name="Google Shape;174;p28"/>
          <p:cNvCxnSpPr/>
          <p:nvPr/>
        </p:nvCxnSpPr>
        <p:spPr>
          <a:xfrm>
            <a:off x="905744" y="3257550"/>
            <a:ext cx="740670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5"/>
        <p:cNvGrpSpPr/>
        <p:nvPr/>
      </p:nvGrpSpPr>
      <p:grpSpPr>
        <a:xfrm>
          <a:off x="0" y="0"/>
          <a:ext cx="0" cy="0"/>
          <a:chOff x="0" y="0"/>
          <a:chExt cx="0" cy="0"/>
        </a:xfrm>
      </p:grpSpPr>
      <p:sp>
        <p:nvSpPr>
          <p:cNvPr id="176" name="Google Shape;176;p29"/>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None/>
              <a:defRPr sz="3600" i="0" u="none" strike="noStrike" cap="none">
                <a:solidFill>
                  <a:srgbClr val="3F3F3F"/>
                </a:solidFill>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77" name="Google Shape;177;p29"/>
          <p:cNvSpPr txBox="1">
            <a:spLocks noGrp="1"/>
          </p:cNvSpPr>
          <p:nvPr>
            <p:ph type="body" idx="1"/>
          </p:nvPr>
        </p:nvSpPr>
        <p:spPr>
          <a:xfrm>
            <a:off x="822959" y="1384300"/>
            <a:ext cx="3703200" cy="30174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78" name="Google Shape;178;p29"/>
          <p:cNvSpPr txBox="1">
            <a:spLocks noGrp="1"/>
          </p:cNvSpPr>
          <p:nvPr>
            <p:ph type="body" idx="2"/>
          </p:nvPr>
        </p:nvSpPr>
        <p:spPr>
          <a:xfrm>
            <a:off x="4663440" y="1384301"/>
            <a:ext cx="3703200" cy="30174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79" name="Google Shape;179;p29"/>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80" name="Google Shape;180;p29"/>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81" name="Google Shape;181;p29"/>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2"/>
        <p:cNvGrpSpPr/>
        <p:nvPr/>
      </p:nvGrpSpPr>
      <p:grpSpPr>
        <a:xfrm>
          <a:off x="0" y="0"/>
          <a:ext cx="0" cy="0"/>
          <a:chOff x="0" y="0"/>
          <a:chExt cx="0" cy="0"/>
        </a:xfrm>
      </p:grpSpPr>
      <p:sp>
        <p:nvSpPr>
          <p:cNvPr id="183" name="Google Shape;183;p30"/>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84" name="Google Shape;184;p30"/>
          <p:cNvSpPr txBox="1">
            <a:spLocks noGrp="1"/>
          </p:cNvSpPr>
          <p:nvPr>
            <p:ph type="body" idx="1"/>
          </p:nvPr>
        </p:nvSpPr>
        <p:spPr>
          <a:xfrm>
            <a:off x="822960" y="1384539"/>
            <a:ext cx="3703200" cy="552300"/>
          </a:xfrm>
          <a:prstGeom prst="rect">
            <a:avLst/>
          </a:prstGeom>
          <a:noFill/>
          <a:ln>
            <a:noFill/>
          </a:ln>
        </p:spPr>
        <p:txBody>
          <a:bodyPr spcFirstLastPara="1" wrap="square" lIns="68575" tIns="68575" rIns="68575" bIns="68575" anchor="ctr" anchorCtr="0"/>
          <a:lstStyle>
            <a:lvl1pPr marL="457200" marR="0" lvl="0" indent="-228600" algn="l" rtl="0">
              <a:lnSpc>
                <a:spcPct val="90000"/>
              </a:lnSpc>
              <a:spcBef>
                <a:spcPts val="900"/>
              </a:spcBef>
              <a:spcAft>
                <a:spcPts val="0"/>
              </a:spcAft>
              <a:buClr>
                <a:schemeClr val="accent1"/>
              </a:buClr>
              <a:buSzPts val="1500"/>
              <a:buFont typeface="Calibri"/>
              <a:buNone/>
              <a:defRPr sz="1500" b="0" i="0" u="none" strike="noStrike" cap="none">
                <a:solidFill>
                  <a:schemeClr val="dk2"/>
                </a:solidFill>
                <a:latin typeface="Calibri"/>
                <a:ea typeface="Calibri"/>
                <a:cs typeface="Calibri"/>
                <a:sym typeface="Calibri"/>
              </a:defRPr>
            </a:lvl1pPr>
            <a:lvl2pPr marL="914400" marR="0" lvl="1" indent="-228600" algn="l" rtl="0">
              <a:lnSpc>
                <a:spcPct val="90000"/>
              </a:lnSpc>
              <a:spcBef>
                <a:spcPts val="200"/>
              </a:spcBef>
              <a:spcAft>
                <a:spcPts val="0"/>
              </a:spcAft>
              <a:buClr>
                <a:schemeClr val="accent1"/>
              </a:buClr>
              <a:buSzPts val="1400"/>
              <a:buFont typeface="Calibri"/>
              <a:buNone/>
              <a:defRPr sz="1500" b="1" i="0" u="none" strike="noStrike" cap="none">
                <a:solidFill>
                  <a:srgbClr val="3F3F3F"/>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1400" b="1" i="0" u="none" strike="noStrike" cap="none">
                <a:solidFill>
                  <a:srgbClr val="3F3F3F"/>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9pPr>
          </a:lstStyle>
          <a:p>
            <a:endParaRPr/>
          </a:p>
        </p:txBody>
      </p:sp>
      <p:sp>
        <p:nvSpPr>
          <p:cNvPr id="185" name="Google Shape;185;p30"/>
          <p:cNvSpPr txBox="1">
            <a:spLocks noGrp="1"/>
          </p:cNvSpPr>
          <p:nvPr>
            <p:ph type="body" idx="2"/>
          </p:nvPr>
        </p:nvSpPr>
        <p:spPr>
          <a:xfrm>
            <a:off x="822960" y="1936750"/>
            <a:ext cx="3703200" cy="25338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86" name="Google Shape;186;p30"/>
          <p:cNvSpPr txBox="1">
            <a:spLocks noGrp="1"/>
          </p:cNvSpPr>
          <p:nvPr>
            <p:ph type="body" idx="3"/>
          </p:nvPr>
        </p:nvSpPr>
        <p:spPr>
          <a:xfrm>
            <a:off x="4663440" y="1384539"/>
            <a:ext cx="3703200" cy="552300"/>
          </a:xfrm>
          <a:prstGeom prst="rect">
            <a:avLst/>
          </a:prstGeom>
          <a:noFill/>
          <a:ln>
            <a:noFill/>
          </a:ln>
        </p:spPr>
        <p:txBody>
          <a:bodyPr spcFirstLastPara="1" wrap="square" lIns="68575" tIns="68575" rIns="68575" bIns="68575" anchor="ctr" anchorCtr="0"/>
          <a:lstStyle>
            <a:lvl1pPr marL="457200" marR="0" lvl="0" indent="-228600" algn="l" rtl="0">
              <a:lnSpc>
                <a:spcPct val="90000"/>
              </a:lnSpc>
              <a:spcBef>
                <a:spcPts val="900"/>
              </a:spcBef>
              <a:spcAft>
                <a:spcPts val="0"/>
              </a:spcAft>
              <a:buClr>
                <a:schemeClr val="accent1"/>
              </a:buClr>
              <a:buSzPts val="1500"/>
              <a:buFont typeface="Calibri"/>
              <a:buNone/>
              <a:defRPr sz="1500" b="0" i="0" u="none" strike="noStrike" cap="none">
                <a:solidFill>
                  <a:schemeClr val="dk2"/>
                </a:solidFill>
                <a:latin typeface="Calibri"/>
                <a:ea typeface="Calibri"/>
                <a:cs typeface="Calibri"/>
                <a:sym typeface="Calibri"/>
              </a:defRPr>
            </a:lvl1pPr>
            <a:lvl2pPr marL="914400" marR="0" lvl="1" indent="-228600" algn="l" rtl="0">
              <a:lnSpc>
                <a:spcPct val="90000"/>
              </a:lnSpc>
              <a:spcBef>
                <a:spcPts val="200"/>
              </a:spcBef>
              <a:spcAft>
                <a:spcPts val="0"/>
              </a:spcAft>
              <a:buClr>
                <a:schemeClr val="accent1"/>
              </a:buClr>
              <a:buSzPts val="1400"/>
              <a:buFont typeface="Calibri"/>
              <a:buNone/>
              <a:defRPr sz="1500" b="1" i="0" u="none" strike="noStrike" cap="none">
                <a:solidFill>
                  <a:srgbClr val="3F3F3F"/>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1400" b="1" i="0" u="none" strike="noStrike" cap="none">
                <a:solidFill>
                  <a:srgbClr val="3F3F3F"/>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1200" b="1" i="0" u="none" strike="noStrike" cap="none">
                <a:solidFill>
                  <a:srgbClr val="3F3F3F"/>
                </a:solidFill>
                <a:latin typeface="Calibri"/>
                <a:ea typeface="Calibri"/>
                <a:cs typeface="Calibri"/>
                <a:sym typeface="Calibri"/>
              </a:defRPr>
            </a:lvl9pPr>
          </a:lstStyle>
          <a:p>
            <a:endParaRPr/>
          </a:p>
        </p:txBody>
      </p:sp>
      <p:sp>
        <p:nvSpPr>
          <p:cNvPr id="187" name="Google Shape;187;p30"/>
          <p:cNvSpPr txBox="1">
            <a:spLocks noGrp="1"/>
          </p:cNvSpPr>
          <p:nvPr>
            <p:ph type="body" idx="4"/>
          </p:nvPr>
        </p:nvSpPr>
        <p:spPr>
          <a:xfrm>
            <a:off x="4663440" y="1936750"/>
            <a:ext cx="3703200" cy="25338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88" name="Google Shape;188;p30"/>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89" name="Google Shape;189;p30"/>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90" name="Google Shape;190;p30"/>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1"/>
        <p:cNvGrpSpPr/>
        <p:nvPr/>
      </p:nvGrpSpPr>
      <p:grpSpPr>
        <a:xfrm>
          <a:off x="0" y="0"/>
          <a:ext cx="0" cy="0"/>
          <a:chOff x="0" y="0"/>
          <a:chExt cx="0" cy="0"/>
        </a:xfrm>
      </p:grpSpPr>
      <p:sp>
        <p:nvSpPr>
          <p:cNvPr id="192" name="Google Shape;192;p31"/>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None/>
              <a:defRPr sz="3600" i="0" u="none" strike="noStrike" cap="none">
                <a:solidFill>
                  <a:srgbClr val="3F3F3F"/>
                </a:solidFill>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93" name="Google Shape;193;p31"/>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94" name="Google Shape;194;p31"/>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95" name="Google Shape;195;p31"/>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96"/>
        <p:cNvGrpSpPr/>
        <p:nvPr/>
      </p:nvGrpSpPr>
      <p:grpSpPr>
        <a:xfrm>
          <a:off x="0" y="0"/>
          <a:ext cx="0" cy="0"/>
          <a:chOff x="0" y="0"/>
          <a:chExt cx="0" cy="0"/>
        </a:xfrm>
      </p:grpSpPr>
      <p:sp>
        <p:nvSpPr>
          <p:cNvPr id="197" name="Google Shape;197;p32"/>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98" name="Google Shape;198;p32"/>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99" name="Google Shape;199;p32"/>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00" name="Google Shape;200;p32"/>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01" name="Google Shape;201;p32"/>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202"/>
        <p:cNvGrpSpPr/>
        <p:nvPr/>
      </p:nvGrpSpPr>
      <p:grpSpPr>
        <a:xfrm>
          <a:off x="0" y="0"/>
          <a:ext cx="0" cy="0"/>
          <a:chOff x="0" y="0"/>
          <a:chExt cx="0" cy="0"/>
        </a:xfrm>
      </p:grpSpPr>
      <p:sp>
        <p:nvSpPr>
          <p:cNvPr id="203" name="Google Shape;203;p33"/>
          <p:cNvSpPr/>
          <p:nvPr/>
        </p:nvSpPr>
        <p:spPr>
          <a:xfrm>
            <a:off x="12" y="0"/>
            <a:ext cx="3038100" cy="51435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204" name="Google Shape;204;p33"/>
          <p:cNvSpPr/>
          <p:nvPr/>
        </p:nvSpPr>
        <p:spPr>
          <a:xfrm>
            <a:off x="3030053" y="0"/>
            <a:ext cx="48000" cy="51435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205" name="Google Shape;205;p33"/>
          <p:cNvSpPr txBox="1">
            <a:spLocks noGrp="1"/>
          </p:cNvSpPr>
          <p:nvPr>
            <p:ph type="title"/>
          </p:nvPr>
        </p:nvSpPr>
        <p:spPr>
          <a:xfrm>
            <a:off x="342900" y="445769"/>
            <a:ext cx="2400300" cy="17145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FFFFFF"/>
              </a:buClr>
              <a:buSzPts val="1100"/>
              <a:buNone/>
              <a:defRPr sz="2700" i="0" u="none" strike="noStrike" cap="none">
                <a:solidFill>
                  <a:srgbClr val="FFFFFF"/>
                </a:solidFill>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206" name="Google Shape;206;p33"/>
          <p:cNvSpPr txBox="1">
            <a:spLocks noGrp="1"/>
          </p:cNvSpPr>
          <p:nvPr>
            <p:ph type="body" idx="1"/>
          </p:nvPr>
        </p:nvSpPr>
        <p:spPr>
          <a:xfrm>
            <a:off x="3600450" y="548640"/>
            <a:ext cx="4869300" cy="39432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207" name="Google Shape;207;p33"/>
          <p:cNvSpPr txBox="1">
            <a:spLocks noGrp="1"/>
          </p:cNvSpPr>
          <p:nvPr>
            <p:ph type="body" idx="2"/>
          </p:nvPr>
        </p:nvSpPr>
        <p:spPr>
          <a:xfrm>
            <a:off x="342900" y="2194560"/>
            <a:ext cx="2400300" cy="2534400"/>
          </a:xfrm>
          <a:prstGeom prst="rect">
            <a:avLst/>
          </a:prstGeom>
          <a:noFill/>
          <a:ln>
            <a:noFill/>
          </a:ln>
        </p:spPr>
        <p:txBody>
          <a:bodyPr spcFirstLastPara="1" wrap="square" lIns="68575" tIns="68575" rIns="68575" bIns="68575" anchor="t" anchorCtr="0"/>
          <a:lstStyle>
            <a:lvl1pPr marL="457200" marR="0" lvl="0" indent="-228600" algn="l" rtl="0">
              <a:lnSpc>
                <a:spcPct val="90000"/>
              </a:lnSpc>
              <a:spcBef>
                <a:spcPts val="900"/>
              </a:spcBef>
              <a:spcAft>
                <a:spcPts val="0"/>
              </a:spcAft>
              <a:buClr>
                <a:schemeClr val="accent1"/>
              </a:buClr>
              <a:buSzPts val="1500"/>
              <a:buFont typeface="Calibri"/>
              <a:buNone/>
              <a:defRPr sz="1100" b="0" i="0" u="none" strike="noStrike" cap="none">
                <a:solidFill>
                  <a:srgbClr val="FFFFFF"/>
                </a:solidFill>
                <a:latin typeface="Calibri"/>
                <a:ea typeface="Calibri"/>
                <a:cs typeface="Calibri"/>
                <a:sym typeface="Calibri"/>
              </a:defRPr>
            </a:lvl1pPr>
            <a:lvl2pPr marL="914400" marR="0" lvl="1" indent="-228600" algn="l" rtl="0">
              <a:lnSpc>
                <a:spcPct val="90000"/>
              </a:lnSpc>
              <a:spcBef>
                <a:spcPts val="200"/>
              </a:spcBef>
              <a:spcAft>
                <a:spcPts val="0"/>
              </a:spcAft>
              <a:buClr>
                <a:schemeClr val="accent1"/>
              </a:buClr>
              <a:buSzPts val="1400"/>
              <a:buFont typeface="Calibri"/>
              <a:buNone/>
              <a:defRPr sz="900" b="0" i="0" u="none" strike="noStrike" cap="none">
                <a:solidFill>
                  <a:srgbClr val="3F3F3F"/>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800" b="0" i="0" u="none" strike="noStrike" cap="none">
                <a:solidFill>
                  <a:srgbClr val="3F3F3F"/>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9pPr>
          </a:lstStyle>
          <a:p>
            <a:endParaRPr/>
          </a:p>
        </p:txBody>
      </p:sp>
      <p:sp>
        <p:nvSpPr>
          <p:cNvPr id="208" name="Google Shape;208;p33"/>
          <p:cNvSpPr txBox="1">
            <a:spLocks noGrp="1"/>
          </p:cNvSpPr>
          <p:nvPr>
            <p:ph type="dt" idx="10"/>
          </p:nvPr>
        </p:nvSpPr>
        <p:spPr>
          <a:xfrm>
            <a:off x="349134" y="4844839"/>
            <a:ext cx="19638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09" name="Google Shape;209;p33"/>
          <p:cNvSpPr txBox="1">
            <a:spLocks noGrp="1"/>
          </p:cNvSpPr>
          <p:nvPr>
            <p:ph type="ftr" idx="11"/>
          </p:nvPr>
        </p:nvSpPr>
        <p:spPr>
          <a:xfrm>
            <a:off x="3600450" y="4844839"/>
            <a:ext cx="34860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cap="none">
                <a:solidFill>
                  <a:schemeClr val="dk2"/>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10" name="Google Shape;210;p33"/>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chemeClr val="dk2"/>
                </a:solidFill>
                <a:latin typeface="Calibri"/>
                <a:ea typeface="Calibri"/>
                <a:cs typeface="Calibri"/>
                <a:sym typeface="Calibri"/>
              </a:defRPr>
            </a:lvl1pPr>
            <a:lvl2pPr marL="0" marR="0" lvl="1" indent="0" algn="r" rtl="0">
              <a:spcBef>
                <a:spcPts val="0"/>
              </a:spcBef>
              <a:buNone/>
              <a:defRPr sz="800">
                <a:solidFill>
                  <a:schemeClr val="dk2"/>
                </a:solidFill>
                <a:latin typeface="Calibri"/>
                <a:ea typeface="Calibri"/>
                <a:cs typeface="Calibri"/>
                <a:sym typeface="Calibri"/>
              </a:defRPr>
            </a:lvl2pPr>
            <a:lvl3pPr marL="0" marR="0" lvl="2" indent="0" algn="r" rtl="0">
              <a:spcBef>
                <a:spcPts val="0"/>
              </a:spcBef>
              <a:buNone/>
              <a:defRPr sz="800">
                <a:solidFill>
                  <a:schemeClr val="dk2"/>
                </a:solidFill>
                <a:latin typeface="Calibri"/>
                <a:ea typeface="Calibri"/>
                <a:cs typeface="Calibri"/>
                <a:sym typeface="Calibri"/>
              </a:defRPr>
            </a:lvl3pPr>
            <a:lvl4pPr marL="0" marR="0" lvl="3" indent="0" algn="r" rtl="0">
              <a:spcBef>
                <a:spcPts val="0"/>
              </a:spcBef>
              <a:buNone/>
              <a:defRPr sz="800">
                <a:solidFill>
                  <a:schemeClr val="dk2"/>
                </a:solidFill>
                <a:latin typeface="Calibri"/>
                <a:ea typeface="Calibri"/>
                <a:cs typeface="Calibri"/>
                <a:sym typeface="Calibri"/>
              </a:defRPr>
            </a:lvl4pPr>
            <a:lvl5pPr marL="0" marR="0" lvl="4" indent="0" algn="r" rtl="0">
              <a:spcBef>
                <a:spcPts val="0"/>
              </a:spcBef>
              <a:buNone/>
              <a:defRPr sz="800">
                <a:solidFill>
                  <a:schemeClr val="dk2"/>
                </a:solidFill>
                <a:latin typeface="Calibri"/>
                <a:ea typeface="Calibri"/>
                <a:cs typeface="Calibri"/>
                <a:sym typeface="Calibri"/>
              </a:defRPr>
            </a:lvl5pPr>
            <a:lvl6pPr marL="0" marR="0" lvl="5" indent="0" algn="r" rtl="0">
              <a:spcBef>
                <a:spcPts val="0"/>
              </a:spcBef>
              <a:buNone/>
              <a:defRPr sz="800">
                <a:solidFill>
                  <a:schemeClr val="dk2"/>
                </a:solidFill>
                <a:latin typeface="Calibri"/>
                <a:ea typeface="Calibri"/>
                <a:cs typeface="Calibri"/>
                <a:sym typeface="Calibri"/>
              </a:defRPr>
            </a:lvl6pPr>
            <a:lvl7pPr marL="0" marR="0" lvl="6" indent="0" algn="r" rtl="0">
              <a:spcBef>
                <a:spcPts val="0"/>
              </a:spcBef>
              <a:buNone/>
              <a:defRPr sz="800">
                <a:solidFill>
                  <a:schemeClr val="dk2"/>
                </a:solidFill>
                <a:latin typeface="Calibri"/>
                <a:ea typeface="Calibri"/>
                <a:cs typeface="Calibri"/>
                <a:sym typeface="Calibri"/>
              </a:defRPr>
            </a:lvl7pPr>
            <a:lvl8pPr marL="0" marR="0" lvl="7" indent="0" algn="r" rtl="0">
              <a:spcBef>
                <a:spcPts val="0"/>
              </a:spcBef>
              <a:buNone/>
              <a:defRPr sz="800">
                <a:solidFill>
                  <a:schemeClr val="dk2"/>
                </a:solidFill>
                <a:latin typeface="Calibri"/>
                <a:ea typeface="Calibri"/>
                <a:cs typeface="Calibri"/>
                <a:sym typeface="Calibri"/>
              </a:defRPr>
            </a:lvl8pPr>
            <a:lvl9pPr marL="0" marR="0" lvl="8" indent="0" algn="r" rtl="0">
              <a:spcBef>
                <a:spcPts val="0"/>
              </a:spcBef>
              <a:buNone/>
              <a:defRPr sz="800">
                <a:solidFill>
                  <a:schemeClr val="dk2"/>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211"/>
        <p:cNvGrpSpPr/>
        <p:nvPr/>
      </p:nvGrpSpPr>
      <p:grpSpPr>
        <a:xfrm>
          <a:off x="0" y="0"/>
          <a:ext cx="0" cy="0"/>
          <a:chOff x="0" y="0"/>
          <a:chExt cx="0" cy="0"/>
        </a:xfrm>
      </p:grpSpPr>
      <p:sp>
        <p:nvSpPr>
          <p:cNvPr id="212" name="Google Shape;212;p34"/>
          <p:cNvSpPr/>
          <p:nvPr/>
        </p:nvSpPr>
        <p:spPr>
          <a:xfrm>
            <a:off x="0" y="3714750"/>
            <a:ext cx="9141600" cy="14286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213" name="Google Shape;213;p34"/>
          <p:cNvSpPr/>
          <p:nvPr/>
        </p:nvSpPr>
        <p:spPr>
          <a:xfrm>
            <a:off x="11" y="368630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214" name="Google Shape;214;p34"/>
          <p:cNvSpPr txBox="1">
            <a:spLocks noGrp="1"/>
          </p:cNvSpPr>
          <p:nvPr>
            <p:ph type="title"/>
          </p:nvPr>
        </p:nvSpPr>
        <p:spPr>
          <a:xfrm>
            <a:off x="822960" y="3806190"/>
            <a:ext cx="7584900" cy="617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FFFFFF"/>
              </a:buClr>
              <a:buSzPts val="1100"/>
              <a:buNone/>
              <a:defRPr sz="2700" i="0" u="none" strike="noStrike" cap="none">
                <a:solidFill>
                  <a:srgbClr val="FFFFFF"/>
                </a:solidFill>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215" name="Google Shape;215;p34"/>
          <p:cNvSpPr>
            <a:spLocks noGrp="1"/>
          </p:cNvSpPr>
          <p:nvPr>
            <p:ph type="pic" idx="2"/>
          </p:nvPr>
        </p:nvSpPr>
        <p:spPr>
          <a:xfrm>
            <a:off x="11" y="0"/>
            <a:ext cx="9144000" cy="3686400"/>
          </a:xfrm>
          <a:prstGeom prst="rect">
            <a:avLst/>
          </a:prstGeom>
          <a:blipFill rotWithShape="1">
            <a:blip r:embed="rId2">
              <a:alphaModFix/>
            </a:blip>
            <a:stretch>
              <a:fillRect/>
            </a:stretch>
          </a:blipFill>
          <a:ln>
            <a:noFill/>
          </a:ln>
        </p:spPr>
        <p:txBody>
          <a:bodyPr spcFirstLastPara="1" wrap="square" lIns="68575" tIns="68575" rIns="68575" bIns="68575" anchor="t" anchorCtr="0"/>
          <a:lstStyle>
            <a:lvl1pPr marL="0" marR="0" lvl="0" indent="0" algn="l" rtl="0">
              <a:lnSpc>
                <a:spcPct val="90000"/>
              </a:lnSpc>
              <a:spcBef>
                <a:spcPts val="900"/>
              </a:spcBef>
              <a:spcAft>
                <a:spcPts val="0"/>
              </a:spcAft>
              <a:buClr>
                <a:schemeClr val="accent1"/>
              </a:buClr>
              <a:buSzPts val="1100"/>
              <a:buFont typeface="Calibri"/>
              <a:buNone/>
              <a:defRPr sz="2400" b="0" i="0" u="none" strike="noStrike" cap="none">
                <a:solidFill>
                  <a:schemeClr val="lt1"/>
                </a:solidFill>
                <a:latin typeface="Calibri"/>
                <a:ea typeface="Calibri"/>
                <a:cs typeface="Calibri"/>
                <a:sym typeface="Calibri"/>
              </a:defRPr>
            </a:lvl1pPr>
            <a:lvl2pPr marL="342900" marR="0" lvl="1" indent="0" algn="l" rtl="0">
              <a:lnSpc>
                <a:spcPct val="90000"/>
              </a:lnSpc>
              <a:spcBef>
                <a:spcPts val="200"/>
              </a:spcBef>
              <a:spcAft>
                <a:spcPts val="0"/>
              </a:spcAft>
              <a:buClr>
                <a:schemeClr val="accent1"/>
              </a:buClr>
              <a:buSzPts val="1100"/>
              <a:buFont typeface="Calibri"/>
              <a:buNone/>
              <a:defRPr sz="2100" b="0" i="0" u="none" strike="noStrike" cap="none">
                <a:solidFill>
                  <a:srgbClr val="3F3F3F"/>
                </a:solidFill>
                <a:latin typeface="Calibri"/>
                <a:ea typeface="Calibri"/>
                <a:cs typeface="Calibri"/>
                <a:sym typeface="Calibri"/>
              </a:defRPr>
            </a:lvl2pPr>
            <a:lvl3pPr marL="685800" marR="0" lvl="2" indent="0" algn="l" rtl="0">
              <a:lnSpc>
                <a:spcPct val="90000"/>
              </a:lnSpc>
              <a:spcBef>
                <a:spcPts val="300"/>
              </a:spcBef>
              <a:spcAft>
                <a:spcPts val="0"/>
              </a:spcAft>
              <a:buClr>
                <a:schemeClr val="accent1"/>
              </a:buClr>
              <a:buSzPts val="1100"/>
              <a:buFont typeface="Calibri"/>
              <a:buNone/>
              <a:defRPr sz="1800" b="0" i="0" u="none" strike="noStrike" cap="none">
                <a:solidFill>
                  <a:srgbClr val="3F3F3F"/>
                </a:solidFill>
                <a:latin typeface="Calibri"/>
                <a:ea typeface="Calibri"/>
                <a:cs typeface="Calibri"/>
                <a:sym typeface="Calibri"/>
              </a:defRPr>
            </a:lvl3pPr>
            <a:lvl4pPr marL="1028700" marR="0" lvl="3"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4pPr>
            <a:lvl5pPr marL="1371600" marR="0" lvl="4"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5pPr>
            <a:lvl6pPr marL="1714500" marR="0" lvl="5"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6pPr>
            <a:lvl7pPr marL="2057400" marR="0" lvl="6"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7pPr>
            <a:lvl8pPr marL="2400300" marR="0" lvl="7" indent="0" algn="l" rtl="0">
              <a:lnSpc>
                <a:spcPct val="90000"/>
              </a:lnSpc>
              <a:spcBef>
                <a:spcPts val="300"/>
              </a:spcBef>
              <a:spcAft>
                <a:spcPts val="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8pPr>
            <a:lvl9pPr marL="2743200" marR="0" lvl="8" indent="0" algn="l" rtl="0">
              <a:lnSpc>
                <a:spcPct val="90000"/>
              </a:lnSpc>
              <a:spcBef>
                <a:spcPts val="300"/>
              </a:spcBef>
              <a:spcAft>
                <a:spcPts val="300"/>
              </a:spcAft>
              <a:buClr>
                <a:schemeClr val="accent1"/>
              </a:buClr>
              <a:buSzPts val="1100"/>
              <a:buFont typeface="Calibri"/>
              <a:buNone/>
              <a:defRPr sz="1500" b="0" i="0" u="none" strike="noStrike" cap="none">
                <a:solidFill>
                  <a:srgbClr val="3F3F3F"/>
                </a:solidFill>
                <a:latin typeface="Calibri"/>
                <a:ea typeface="Calibri"/>
                <a:cs typeface="Calibri"/>
                <a:sym typeface="Calibri"/>
              </a:defRPr>
            </a:lvl9pPr>
          </a:lstStyle>
          <a:p>
            <a:endParaRPr/>
          </a:p>
        </p:txBody>
      </p:sp>
      <p:sp>
        <p:nvSpPr>
          <p:cNvPr id="216" name="Google Shape;216;p34"/>
          <p:cNvSpPr txBox="1">
            <a:spLocks noGrp="1"/>
          </p:cNvSpPr>
          <p:nvPr>
            <p:ph type="body" idx="1"/>
          </p:nvPr>
        </p:nvSpPr>
        <p:spPr>
          <a:xfrm>
            <a:off x="822960" y="4430267"/>
            <a:ext cx="7584900" cy="445800"/>
          </a:xfrm>
          <a:prstGeom prst="rect">
            <a:avLst/>
          </a:prstGeom>
          <a:noFill/>
          <a:ln>
            <a:noFill/>
          </a:ln>
        </p:spPr>
        <p:txBody>
          <a:bodyPr spcFirstLastPara="1" wrap="square" lIns="68575" tIns="68575" rIns="68575" bIns="68575" anchor="t" anchorCtr="0"/>
          <a:lstStyle>
            <a:lvl1pPr marL="457200" marR="0" lvl="0" indent="-228600" algn="l" rtl="0">
              <a:lnSpc>
                <a:spcPct val="90000"/>
              </a:lnSpc>
              <a:spcBef>
                <a:spcPts val="0"/>
              </a:spcBef>
              <a:spcAft>
                <a:spcPts val="0"/>
              </a:spcAft>
              <a:buClr>
                <a:schemeClr val="accent1"/>
              </a:buClr>
              <a:buSzPts val="1500"/>
              <a:buFont typeface="Calibri"/>
              <a:buNone/>
              <a:defRPr sz="1100" b="0" i="0" u="none" strike="noStrike" cap="none">
                <a:solidFill>
                  <a:srgbClr val="FFFFFF"/>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accent1"/>
              </a:buClr>
              <a:buSzPts val="1400"/>
              <a:buFont typeface="Calibri"/>
              <a:buNone/>
              <a:defRPr sz="900" b="0" i="0" u="none" strike="noStrike" cap="none">
                <a:solidFill>
                  <a:srgbClr val="3F3F3F"/>
                </a:solidFill>
                <a:latin typeface="Calibri"/>
                <a:ea typeface="Calibri"/>
                <a:cs typeface="Calibri"/>
                <a:sym typeface="Calibri"/>
              </a:defRPr>
            </a:lvl2pPr>
            <a:lvl3pPr marL="1371600" marR="0" lvl="2" indent="-228600" algn="l" rtl="0">
              <a:lnSpc>
                <a:spcPct val="90000"/>
              </a:lnSpc>
              <a:spcBef>
                <a:spcPts val="300"/>
              </a:spcBef>
              <a:spcAft>
                <a:spcPts val="0"/>
              </a:spcAft>
              <a:buClr>
                <a:schemeClr val="accent1"/>
              </a:buClr>
              <a:buSzPts val="1100"/>
              <a:buFont typeface="Calibri"/>
              <a:buNone/>
              <a:defRPr sz="800" b="0" i="0" u="none" strike="noStrike" cap="none">
                <a:solidFill>
                  <a:srgbClr val="3F3F3F"/>
                </a:solidFill>
                <a:latin typeface="Calibri"/>
                <a:ea typeface="Calibri"/>
                <a:cs typeface="Calibri"/>
                <a:sym typeface="Calibri"/>
              </a:defRPr>
            </a:lvl3pPr>
            <a:lvl4pPr marL="1828800" marR="0" lvl="3"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4pPr>
            <a:lvl5pPr marL="2286000" marR="0" lvl="4"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5pPr>
            <a:lvl6pPr marL="2743200" marR="0" lvl="5"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6pPr>
            <a:lvl7pPr marL="3200400" marR="0" lvl="6"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7pPr>
            <a:lvl8pPr marL="3657600" marR="0" lvl="7" indent="-228600" algn="l" rtl="0">
              <a:lnSpc>
                <a:spcPct val="90000"/>
              </a:lnSpc>
              <a:spcBef>
                <a:spcPts val="300"/>
              </a:spcBef>
              <a:spcAft>
                <a:spcPts val="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8pPr>
            <a:lvl9pPr marL="4114800" marR="0" lvl="8" indent="-228600" algn="l" rtl="0">
              <a:lnSpc>
                <a:spcPct val="90000"/>
              </a:lnSpc>
              <a:spcBef>
                <a:spcPts val="300"/>
              </a:spcBef>
              <a:spcAft>
                <a:spcPts val="300"/>
              </a:spcAft>
              <a:buClr>
                <a:schemeClr val="accent1"/>
              </a:buClr>
              <a:buSzPts val="1100"/>
              <a:buFont typeface="Calibri"/>
              <a:buNone/>
              <a:defRPr sz="700" b="0" i="0" u="none" strike="noStrike" cap="none">
                <a:solidFill>
                  <a:srgbClr val="3F3F3F"/>
                </a:solidFill>
                <a:latin typeface="Calibri"/>
                <a:ea typeface="Calibri"/>
                <a:cs typeface="Calibri"/>
                <a:sym typeface="Calibri"/>
              </a:defRPr>
            </a:lvl9pPr>
          </a:lstStyle>
          <a:p>
            <a:endParaRPr/>
          </a:p>
        </p:txBody>
      </p:sp>
      <p:sp>
        <p:nvSpPr>
          <p:cNvPr id="217" name="Google Shape;217;p34"/>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18" name="Google Shape;218;p34"/>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19" name="Google Shape;219;p34"/>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20"/>
        <p:cNvGrpSpPr/>
        <p:nvPr/>
      </p:nvGrpSpPr>
      <p:grpSpPr>
        <a:xfrm>
          <a:off x="0" y="0"/>
          <a:ext cx="0" cy="0"/>
          <a:chOff x="0" y="0"/>
          <a:chExt cx="0" cy="0"/>
        </a:xfrm>
      </p:grpSpPr>
      <p:sp>
        <p:nvSpPr>
          <p:cNvPr id="221" name="Google Shape;221;p35"/>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222" name="Google Shape;222;p35"/>
          <p:cNvSpPr txBox="1">
            <a:spLocks noGrp="1"/>
          </p:cNvSpPr>
          <p:nvPr>
            <p:ph type="body" idx="1"/>
          </p:nvPr>
        </p:nvSpPr>
        <p:spPr>
          <a:xfrm rot="5400000">
            <a:off x="3086160" y="-878900"/>
            <a:ext cx="3017400" cy="75438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223" name="Google Shape;223;p35"/>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24" name="Google Shape;224;p35"/>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25" name="Google Shape;225;p35"/>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226"/>
        <p:cNvGrpSpPr/>
        <p:nvPr/>
      </p:nvGrpSpPr>
      <p:grpSpPr>
        <a:xfrm>
          <a:off x="0" y="0"/>
          <a:ext cx="0" cy="0"/>
          <a:chOff x="0" y="0"/>
          <a:chExt cx="0" cy="0"/>
        </a:xfrm>
      </p:grpSpPr>
      <p:sp>
        <p:nvSpPr>
          <p:cNvPr id="227" name="Google Shape;227;p36"/>
          <p:cNvSpPr/>
          <p:nvPr/>
        </p:nvSpPr>
        <p:spPr>
          <a:xfrm>
            <a:off x="2381" y="4800600"/>
            <a:ext cx="91416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228" name="Google Shape;228;p36"/>
          <p:cNvSpPr/>
          <p:nvPr/>
        </p:nvSpPr>
        <p:spPr>
          <a:xfrm>
            <a:off x="11" y="475073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229" name="Google Shape;229;p36"/>
          <p:cNvSpPr txBox="1">
            <a:spLocks noGrp="1"/>
          </p:cNvSpPr>
          <p:nvPr>
            <p:ph type="title"/>
          </p:nvPr>
        </p:nvSpPr>
        <p:spPr>
          <a:xfrm rot="5400000">
            <a:off x="5370450" y="1484383"/>
            <a:ext cx="4318200" cy="19716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230" name="Google Shape;230;p36"/>
          <p:cNvSpPr txBox="1">
            <a:spLocks noGrp="1"/>
          </p:cNvSpPr>
          <p:nvPr>
            <p:ph type="body" idx="1"/>
          </p:nvPr>
        </p:nvSpPr>
        <p:spPr>
          <a:xfrm rot="5400000">
            <a:off x="1369875" y="-430217"/>
            <a:ext cx="4318200" cy="58008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231" name="Google Shape;231;p36"/>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32" name="Google Shape;232;p36"/>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33" name="Google Shape;233;p36"/>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a:solidFill>
                  <a:srgbClr val="FFFFFF"/>
                </a:solidFill>
                <a:latin typeface="Calibri"/>
                <a:ea typeface="Calibri"/>
                <a:cs typeface="Calibri"/>
                <a:sym typeface="Calibri"/>
              </a:defRPr>
            </a:lvl1pPr>
            <a:lvl2pPr marL="0" marR="0" lvl="1" indent="0" algn="r" rtl="0">
              <a:spcBef>
                <a:spcPts val="0"/>
              </a:spcBef>
              <a:buNone/>
              <a:defRPr sz="800">
                <a:solidFill>
                  <a:srgbClr val="FFFFFF"/>
                </a:solidFill>
                <a:latin typeface="Calibri"/>
                <a:ea typeface="Calibri"/>
                <a:cs typeface="Calibri"/>
                <a:sym typeface="Calibri"/>
              </a:defRPr>
            </a:lvl2pPr>
            <a:lvl3pPr marL="0" marR="0" lvl="2" indent="0" algn="r" rtl="0">
              <a:spcBef>
                <a:spcPts val="0"/>
              </a:spcBef>
              <a:buNone/>
              <a:defRPr sz="800">
                <a:solidFill>
                  <a:srgbClr val="FFFFFF"/>
                </a:solidFill>
                <a:latin typeface="Calibri"/>
                <a:ea typeface="Calibri"/>
                <a:cs typeface="Calibri"/>
                <a:sym typeface="Calibri"/>
              </a:defRPr>
            </a:lvl3pPr>
            <a:lvl4pPr marL="0" marR="0" lvl="3" indent="0" algn="r" rtl="0">
              <a:spcBef>
                <a:spcPts val="0"/>
              </a:spcBef>
              <a:buNone/>
              <a:defRPr sz="800">
                <a:solidFill>
                  <a:srgbClr val="FFFFFF"/>
                </a:solidFill>
                <a:latin typeface="Calibri"/>
                <a:ea typeface="Calibri"/>
                <a:cs typeface="Calibri"/>
                <a:sym typeface="Calibri"/>
              </a:defRPr>
            </a:lvl4pPr>
            <a:lvl5pPr marL="0" marR="0" lvl="4" indent="0" algn="r" rtl="0">
              <a:spcBef>
                <a:spcPts val="0"/>
              </a:spcBef>
              <a:buNone/>
              <a:defRPr sz="800">
                <a:solidFill>
                  <a:srgbClr val="FFFFFF"/>
                </a:solidFill>
                <a:latin typeface="Calibri"/>
                <a:ea typeface="Calibri"/>
                <a:cs typeface="Calibri"/>
                <a:sym typeface="Calibri"/>
              </a:defRPr>
            </a:lvl5pPr>
            <a:lvl6pPr marL="0" marR="0" lvl="5" indent="0" algn="r" rtl="0">
              <a:spcBef>
                <a:spcPts val="0"/>
              </a:spcBef>
              <a:buNone/>
              <a:defRPr sz="800">
                <a:solidFill>
                  <a:srgbClr val="FFFFFF"/>
                </a:solidFill>
                <a:latin typeface="Calibri"/>
                <a:ea typeface="Calibri"/>
                <a:cs typeface="Calibri"/>
                <a:sym typeface="Calibri"/>
              </a:defRPr>
            </a:lvl6pPr>
            <a:lvl7pPr marL="0" marR="0" lvl="6" indent="0" algn="r" rtl="0">
              <a:spcBef>
                <a:spcPts val="0"/>
              </a:spcBef>
              <a:buNone/>
              <a:defRPr sz="800">
                <a:solidFill>
                  <a:srgbClr val="FFFFFF"/>
                </a:solidFill>
                <a:latin typeface="Calibri"/>
                <a:ea typeface="Calibri"/>
                <a:cs typeface="Calibri"/>
                <a:sym typeface="Calibri"/>
              </a:defRPr>
            </a:lvl7pPr>
            <a:lvl8pPr marL="0" marR="0" lvl="7" indent="0" algn="r" rtl="0">
              <a:spcBef>
                <a:spcPts val="0"/>
              </a:spcBef>
              <a:buNone/>
              <a:defRPr sz="800">
                <a:solidFill>
                  <a:srgbClr val="FFFFFF"/>
                </a:solidFill>
                <a:latin typeface="Calibri"/>
                <a:ea typeface="Calibri"/>
                <a:cs typeface="Calibri"/>
                <a:sym typeface="Calibri"/>
              </a:defRPr>
            </a:lvl8pPr>
            <a:lvl9pPr marL="0" marR="0" lvl="8" indent="0" algn="r" rtl="0">
              <a:spcBef>
                <a:spcPts val="0"/>
              </a:spcBef>
              <a:buNone/>
              <a:defRPr sz="800">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52" name="Google Shape;52;p13"/>
          <p:cNvSpPr/>
          <p:nvPr/>
        </p:nvSpPr>
        <p:spPr>
          <a:xfrm>
            <a:off x="0" y="4750737"/>
            <a:ext cx="9144000" cy="495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53" name="Google Shape;53;p13"/>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Calibri"/>
              <a:buNone/>
              <a:defRPr sz="3600" b="0" i="0" u="none" strike="noStrike" cap="none">
                <a:solidFill>
                  <a:srgbClr val="3F3F3F"/>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54" name="Google Shape;54;p13"/>
          <p:cNvSpPr txBox="1">
            <a:spLocks noGrp="1"/>
          </p:cNvSpPr>
          <p:nvPr>
            <p:ph type="body" idx="1"/>
          </p:nvPr>
        </p:nvSpPr>
        <p:spPr>
          <a:xfrm>
            <a:off x="822960" y="1384300"/>
            <a:ext cx="7543800" cy="30174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55" name="Google Shape;55;p13"/>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6" name="Google Shape;56;p13"/>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7" name="Google Shape;57;p13"/>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b="0" i="0" u="none" strike="noStrike" cap="none">
                <a:solidFill>
                  <a:srgbClr val="FFFFFF"/>
                </a:solidFill>
                <a:latin typeface="Calibri"/>
                <a:ea typeface="Calibri"/>
                <a:cs typeface="Calibri"/>
                <a:sym typeface="Calibri"/>
              </a:defRPr>
            </a:lvl1pPr>
            <a:lvl2pPr marL="0" marR="0" lvl="1" indent="0" algn="r" rtl="0">
              <a:spcBef>
                <a:spcPts val="0"/>
              </a:spcBef>
              <a:buNone/>
              <a:defRPr sz="800" b="0" i="0" u="none" strike="noStrike" cap="none">
                <a:solidFill>
                  <a:srgbClr val="FFFFFF"/>
                </a:solidFill>
                <a:latin typeface="Calibri"/>
                <a:ea typeface="Calibri"/>
                <a:cs typeface="Calibri"/>
                <a:sym typeface="Calibri"/>
              </a:defRPr>
            </a:lvl2pPr>
            <a:lvl3pPr marL="0" marR="0" lvl="2" indent="0" algn="r" rtl="0">
              <a:spcBef>
                <a:spcPts val="0"/>
              </a:spcBef>
              <a:buNone/>
              <a:defRPr sz="800" b="0" i="0" u="none" strike="noStrike" cap="none">
                <a:solidFill>
                  <a:srgbClr val="FFFFFF"/>
                </a:solidFill>
                <a:latin typeface="Calibri"/>
                <a:ea typeface="Calibri"/>
                <a:cs typeface="Calibri"/>
                <a:sym typeface="Calibri"/>
              </a:defRPr>
            </a:lvl3pPr>
            <a:lvl4pPr marL="0" marR="0" lvl="3" indent="0" algn="r" rtl="0">
              <a:spcBef>
                <a:spcPts val="0"/>
              </a:spcBef>
              <a:buNone/>
              <a:defRPr sz="800" b="0" i="0" u="none" strike="noStrike" cap="none">
                <a:solidFill>
                  <a:srgbClr val="FFFFFF"/>
                </a:solidFill>
                <a:latin typeface="Calibri"/>
                <a:ea typeface="Calibri"/>
                <a:cs typeface="Calibri"/>
                <a:sym typeface="Calibri"/>
              </a:defRPr>
            </a:lvl4pPr>
            <a:lvl5pPr marL="0" marR="0" lvl="4" indent="0" algn="r" rtl="0">
              <a:spcBef>
                <a:spcPts val="0"/>
              </a:spcBef>
              <a:buNone/>
              <a:defRPr sz="800" b="0" i="0" u="none" strike="noStrike" cap="none">
                <a:solidFill>
                  <a:srgbClr val="FFFFFF"/>
                </a:solidFill>
                <a:latin typeface="Calibri"/>
                <a:ea typeface="Calibri"/>
                <a:cs typeface="Calibri"/>
                <a:sym typeface="Calibri"/>
              </a:defRPr>
            </a:lvl5pPr>
            <a:lvl6pPr marL="0" marR="0" lvl="5" indent="0" algn="r" rtl="0">
              <a:spcBef>
                <a:spcPts val="0"/>
              </a:spcBef>
              <a:buNone/>
              <a:defRPr sz="800" b="0" i="0" u="none" strike="noStrike" cap="none">
                <a:solidFill>
                  <a:srgbClr val="FFFFFF"/>
                </a:solidFill>
                <a:latin typeface="Calibri"/>
                <a:ea typeface="Calibri"/>
                <a:cs typeface="Calibri"/>
                <a:sym typeface="Calibri"/>
              </a:defRPr>
            </a:lvl6pPr>
            <a:lvl7pPr marL="0" marR="0" lvl="6" indent="0" algn="r" rtl="0">
              <a:spcBef>
                <a:spcPts val="0"/>
              </a:spcBef>
              <a:buNone/>
              <a:defRPr sz="800" b="0" i="0" u="none" strike="noStrike" cap="none">
                <a:solidFill>
                  <a:srgbClr val="FFFFFF"/>
                </a:solidFill>
                <a:latin typeface="Calibri"/>
                <a:ea typeface="Calibri"/>
                <a:cs typeface="Calibri"/>
                <a:sym typeface="Calibri"/>
              </a:defRPr>
            </a:lvl7pPr>
            <a:lvl8pPr marL="0" marR="0" lvl="7" indent="0" algn="r" rtl="0">
              <a:spcBef>
                <a:spcPts val="0"/>
              </a:spcBef>
              <a:buNone/>
              <a:defRPr sz="800" b="0" i="0" u="none" strike="noStrike" cap="none">
                <a:solidFill>
                  <a:srgbClr val="FFFFFF"/>
                </a:solidFill>
                <a:latin typeface="Calibri"/>
                <a:ea typeface="Calibri"/>
                <a:cs typeface="Calibri"/>
                <a:sym typeface="Calibri"/>
              </a:defRPr>
            </a:lvl8pPr>
            <a:lvl9pPr marL="0" marR="0" lvl="8" indent="0" algn="r" rtl="0">
              <a:spcBef>
                <a:spcPts val="0"/>
              </a:spcBef>
              <a:buNone/>
              <a:defRPr sz="800" b="0" i="0" u="none" strike="noStrike" cap="none">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cxnSp>
        <p:nvCxnSpPr>
          <p:cNvPr id="58" name="Google Shape;58;p13"/>
          <p:cNvCxnSpPr/>
          <p:nvPr/>
        </p:nvCxnSpPr>
        <p:spPr>
          <a:xfrm>
            <a:off x="895149" y="1303384"/>
            <a:ext cx="747510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sp>
        <p:nvSpPr>
          <p:cNvPr id="143" name="Google Shape;143;p25"/>
          <p:cNvSpPr/>
          <p:nvPr/>
        </p:nvSpPr>
        <p:spPr>
          <a:xfrm>
            <a:off x="1" y="4800600"/>
            <a:ext cx="9144000" cy="342900"/>
          </a:xfrm>
          <a:prstGeom prst="rect">
            <a:avLst/>
          </a:prstGeom>
          <a:solidFill>
            <a:schemeClr val="accent2"/>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44" name="Google Shape;144;p25"/>
          <p:cNvSpPr/>
          <p:nvPr/>
        </p:nvSpPr>
        <p:spPr>
          <a:xfrm>
            <a:off x="0" y="4750737"/>
            <a:ext cx="9144000" cy="49500"/>
          </a:xfrm>
          <a:prstGeom prst="rect">
            <a:avLst/>
          </a:prstGeom>
          <a:solidFill>
            <a:schemeClr val="accent1"/>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145" name="Google Shape;145;p25"/>
          <p:cNvSpPr txBox="1">
            <a:spLocks noGrp="1"/>
          </p:cNvSpPr>
          <p:nvPr>
            <p:ph type="title"/>
          </p:nvPr>
        </p:nvSpPr>
        <p:spPr>
          <a:xfrm>
            <a:off x="822960" y="214952"/>
            <a:ext cx="7543800" cy="1088100"/>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rgbClr val="3F3F3F"/>
              </a:buClr>
              <a:buSzPts val="1100"/>
              <a:buFont typeface="Raleway"/>
              <a:buNone/>
              <a:defRPr sz="3600" i="0" u="none" strike="noStrike" cap="none">
                <a:solidFill>
                  <a:srgbClr val="3F3F3F"/>
                </a:solidFill>
                <a:latin typeface="Raleway"/>
                <a:ea typeface="Raleway"/>
                <a:cs typeface="Raleway"/>
                <a:sym typeface="Raleway"/>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sp>
        <p:nvSpPr>
          <p:cNvPr id="146" name="Google Shape;146;p25"/>
          <p:cNvSpPr txBox="1">
            <a:spLocks noGrp="1"/>
          </p:cNvSpPr>
          <p:nvPr>
            <p:ph type="body" idx="1"/>
          </p:nvPr>
        </p:nvSpPr>
        <p:spPr>
          <a:xfrm>
            <a:off x="822960" y="1384300"/>
            <a:ext cx="7543800" cy="3017400"/>
          </a:xfrm>
          <a:prstGeom prst="rect">
            <a:avLst/>
          </a:prstGeom>
          <a:noFill/>
          <a:ln>
            <a:noFill/>
          </a:ln>
        </p:spPr>
        <p:txBody>
          <a:bodyPr spcFirstLastPara="1" wrap="square" lIns="68575" tIns="68575" rIns="68575" bIns="68575" anchor="t" anchorCtr="0"/>
          <a:lstStyle>
            <a:lvl1pPr marL="457200" marR="0" lvl="0" indent="-323850" algn="l" rtl="0">
              <a:lnSpc>
                <a:spcPct val="90000"/>
              </a:lnSpc>
              <a:spcBef>
                <a:spcPts val="900"/>
              </a:spcBef>
              <a:spcAft>
                <a:spcPts val="0"/>
              </a:spcAft>
              <a:buClr>
                <a:schemeClr val="accent1"/>
              </a:buClr>
              <a:buSzPts val="1500"/>
              <a:buFont typeface="Raleway"/>
              <a:buChar char=" "/>
              <a:defRPr sz="1500" i="0" u="none" strike="noStrike" cap="none">
                <a:solidFill>
                  <a:srgbClr val="3F3F3F"/>
                </a:solidFill>
                <a:latin typeface="Raleway"/>
                <a:ea typeface="Raleway"/>
                <a:cs typeface="Raleway"/>
                <a:sym typeface="Raleway"/>
              </a:defRPr>
            </a:lvl1pPr>
            <a:lvl2pPr marL="914400" marR="0" lvl="1" indent="-317500" algn="l" rtl="0">
              <a:lnSpc>
                <a:spcPct val="90000"/>
              </a:lnSpc>
              <a:spcBef>
                <a:spcPts val="200"/>
              </a:spcBef>
              <a:spcAft>
                <a:spcPts val="0"/>
              </a:spcAft>
              <a:buClr>
                <a:schemeClr val="accent1"/>
              </a:buClr>
              <a:buSzPts val="1400"/>
              <a:buFont typeface="Raleway"/>
              <a:buChar char="◦"/>
              <a:defRPr sz="1400" i="0" u="none" strike="noStrike" cap="none">
                <a:solidFill>
                  <a:srgbClr val="3F3F3F"/>
                </a:solidFill>
                <a:latin typeface="Raleway"/>
                <a:ea typeface="Raleway"/>
                <a:cs typeface="Raleway"/>
                <a:sym typeface="Raleway"/>
              </a:defRPr>
            </a:lvl2pPr>
            <a:lvl3pPr marL="1371600" marR="0" lvl="2" indent="-298450" algn="l" rtl="0">
              <a:lnSpc>
                <a:spcPct val="90000"/>
              </a:lnSpc>
              <a:spcBef>
                <a:spcPts val="300"/>
              </a:spcBef>
              <a:spcAft>
                <a:spcPts val="0"/>
              </a:spcAft>
              <a:buClr>
                <a:schemeClr val="accent1"/>
              </a:buClr>
              <a:buSzPts val="1100"/>
              <a:buFont typeface="Raleway"/>
              <a:buChar char="◦"/>
              <a:defRPr sz="1100" i="0" u="none" strike="noStrike" cap="none">
                <a:solidFill>
                  <a:srgbClr val="3F3F3F"/>
                </a:solidFill>
                <a:latin typeface="Raleway"/>
                <a:ea typeface="Raleway"/>
                <a:cs typeface="Raleway"/>
                <a:sym typeface="Raleway"/>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
        <p:nvSpPr>
          <p:cNvPr id="147" name="Google Shape;147;p25"/>
          <p:cNvSpPr txBox="1">
            <a:spLocks noGrp="1"/>
          </p:cNvSpPr>
          <p:nvPr>
            <p:ph type="dt" idx="10"/>
          </p:nvPr>
        </p:nvSpPr>
        <p:spPr>
          <a:xfrm>
            <a:off x="822960" y="4844839"/>
            <a:ext cx="1854300" cy="273900"/>
          </a:xfrm>
          <a:prstGeom prst="rect">
            <a:avLst/>
          </a:prstGeom>
          <a:noFill/>
          <a:ln>
            <a:noFill/>
          </a:ln>
        </p:spPr>
        <p:txBody>
          <a:bodyPr spcFirstLastPara="1" wrap="square" lIns="68575" tIns="68575" rIns="68575" bIns="68575" anchor="ctr" anchorCtr="0"/>
          <a:lstStyle>
            <a:lvl1pPr marL="0" marR="0" lvl="0" indent="0" algn="l"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48" name="Google Shape;148;p25"/>
          <p:cNvSpPr txBox="1">
            <a:spLocks noGrp="1"/>
          </p:cNvSpPr>
          <p:nvPr>
            <p:ph type="ftr" idx="11"/>
          </p:nvPr>
        </p:nvSpPr>
        <p:spPr>
          <a:xfrm>
            <a:off x="2764639" y="4844839"/>
            <a:ext cx="3617100" cy="273900"/>
          </a:xfrm>
          <a:prstGeom prst="rect">
            <a:avLst/>
          </a:prstGeom>
          <a:noFill/>
          <a:ln>
            <a:noFill/>
          </a:ln>
        </p:spPr>
        <p:txBody>
          <a:bodyPr spcFirstLastPara="1" wrap="square" lIns="68575" tIns="68575" rIns="68575" bIns="68575" anchor="ctr" anchorCtr="0"/>
          <a:lstStyle>
            <a:lvl1pPr marL="0" marR="0" lvl="0" indent="0" algn="ctr" rtl="0">
              <a:spcBef>
                <a:spcPts val="0"/>
              </a:spcBef>
              <a:spcAft>
                <a:spcPts val="0"/>
              </a:spcAft>
              <a:buSzPts val="1100"/>
              <a:buNone/>
              <a:defRPr sz="700" b="0" i="0" u="none" strike="noStrike" cap="none">
                <a:solidFill>
                  <a:srgbClr val="FFFFFF"/>
                </a:solidFill>
                <a:latin typeface="Calibri"/>
                <a:ea typeface="Calibri"/>
                <a:cs typeface="Calibri"/>
                <a:sym typeface="Calibri"/>
              </a:defRPr>
            </a:lvl1pPr>
            <a:lvl2pPr marL="342900" marR="0" lvl="1"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49" name="Google Shape;149;p25"/>
          <p:cNvSpPr txBox="1">
            <a:spLocks noGrp="1"/>
          </p:cNvSpPr>
          <p:nvPr>
            <p:ph type="sldNum" idx="12"/>
          </p:nvPr>
        </p:nvSpPr>
        <p:spPr>
          <a:xfrm>
            <a:off x="7425343" y="4844839"/>
            <a:ext cx="9840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800" b="0" i="0" u="none" strike="noStrike" cap="none">
                <a:solidFill>
                  <a:srgbClr val="FFFFFF"/>
                </a:solidFill>
                <a:latin typeface="Calibri"/>
                <a:ea typeface="Calibri"/>
                <a:cs typeface="Calibri"/>
                <a:sym typeface="Calibri"/>
              </a:defRPr>
            </a:lvl1pPr>
            <a:lvl2pPr marL="0" marR="0" lvl="1" indent="0" algn="r" rtl="0">
              <a:spcBef>
                <a:spcPts val="0"/>
              </a:spcBef>
              <a:buNone/>
              <a:defRPr sz="800" b="0" i="0" u="none" strike="noStrike" cap="none">
                <a:solidFill>
                  <a:srgbClr val="FFFFFF"/>
                </a:solidFill>
                <a:latin typeface="Calibri"/>
                <a:ea typeface="Calibri"/>
                <a:cs typeface="Calibri"/>
                <a:sym typeface="Calibri"/>
              </a:defRPr>
            </a:lvl2pPr>
            <a:lvl3pPr marL="0" marR="0" lvl="2" indent="0" algn="r" rtl="0">
              <a:spcBef>
                <a:spcPts val="0"/>
              </a:spcBef>
              <a:buNone/>
              <a:defRPr sz="800" b="0" i="0" u="none" strike="noStrike" cap="none">
                <a:solidFill>
                  <a:srgbClr val="FFFFFF"/>
                </a:solidFill>
                <a:latin typeface="Calibri"/>
                <a:ea typeface="Calibri"/>
                <a:cs typeface="Calibri"/>
                <a:sym typeface="Calibri"/>
              </a:defRPr>
            </a:lvl3pPr>
            <a:lvl4pPr marL="0" marR="0" lvl="3" indent="0" algn="r" rtl="0">
              <a:spcBef>
                <a:spcPts val="0"/>
              </a:spcBef>
              <a:buNone/>
              <a:defRPr sz="800" b="0" i="0" u="none" strike="noStrike" cap="none">
                <a:solidFill>
                  <a:srgbClr val="FFFFFF"/>
                </a:solidFill>
                <a:latin typeface="Calibri"/>
                <a:ea typeface="Calibri"/>
                <a:cs typeface="Calibri"/>
                <a:sym typeface="Calibri"/>
              </a:defRPr>
            </a:lvl4pPr>
            <a:lvl5pPr marL="0" marR="0" lvl="4" indent="0" algn="r" rtl="0">
              <a:spcBef>
                <a:spcPts val="0"/>
              </a:spcBef>
              <a:buNone/>
              <a:defRPr sz="800" b="0" i="0" u="none" strike="noStrike" cap="none">
                <a:solidFill>
                  <a:srgbClr val="FFFFFF"/>
                </a:solidFill>
                <a:latin typeface="Calibri"/>
                <a:ea typeface="Calibri"/>
                <a:cs typeface="Calibri"/>
                <a:sym typeface="Calibri"/>
              </a:defRPr>
            </a:lvl5pPr>
            <a:lvl6pPr marL="0" marR="0" lvl="5" indent="0" algn="r" rtl="0">
              <a:spcBef>
                <a:spcPts val="0"/>
              </a:spcBef>
              <a:buNone/>
              <a:defRPr sz="800" b="0" i="0" u="none" strike="noStrike" cap="none">
                <a:solidFill>
                  <a:srgbClr val="FFFFFF"/>
                </a:solidFill>
                <a:latin typeface="Calibri"/>
                <a:ea typeface="Calibri"/>
                <a:cs typeface="Calibri"/>
                <a:sym typeface="Calibri"/>
              </a:defRPr>
            </a:lvl6pPr>
            <a:lvl7pPr marL="0" marR="0" lvl="6" indent="0" algn="r" rtl="0">
              <a:spcBef>
                <a:spcPts val="0"/>
              </a:spcBef>
              <a:buNone/>
              <a:defRPr sz="800" b="0" i="0" u="none" strike="noStrike" cap="none">
                <a:solidFill>
                  <a:srgbClr val="FFFFFF"/>
                </a:solidFill>
                <a:latin typeface="Calibri"/>
                <a:ea typeface="Calibri"/>
                <a:cs typeface="Calibri"/>
                <a:sym typeface="Calibri"/>
              </a:defRPr>
            </a:lvl7pPr>
            <a:lvl8pPr marL="0" marR="0" lvl="7" indent="0" algn="r" rtl="0">
              <a:spcBef>
                <a:spcPts val="0"/>
              </a:spcBef>
              <a:buNone/>
              <a:defRPr sz="800" b="0" i="0" u="none" strike="noStrike" cap="none">
                <a:solidFill>
                  <a:srgbClr val="FFFFFF"/>
                </a:solidFill>
                <a:latin typeface="Calibri"/>
                <a:ea typeface="Calibri"/>
                <a:cs typeface="Calibri"/>
                <a:sym typeface="Calibri"/>
              </a:defRPr>
            </a:lvl8pPr>
            <a:lvl9pPr marL="0" marR="0" lvl="8" indent="0" algn="r" rtl="0">
              <a:spcBef>
                <a:spcPts val="0"/>
              </a:spcBef>
              <a:buNone/>
              <a:defRPr sz="800" b="0" i="0" u="none" strike="noStrike" cap="none">
                <a:solidFill>
                  <a:srgbClr val="FFFFFF"/>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
              <a:t>‹#›</a:t>
            </a:fld>
            <a:endParaRPr/>
          </a:p>
        </p:txBody>
      </p:sp>
      <p:cxnSp>
        <p:nvCxnSpPr>
          <p:cNvPr id="150" name="Google Shape;150;p25"/>
          <p:cNvCxnSpPr/>
          <p:nvPr/>
        </p:nvCxnSpPr>
        <p:spPr>
          <a:xfrm>
            <a:off x="895149" y="1303384"/>
            <a:ext cx="747510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3" Type="http://schemas.openxmlformats.org/officeDocument/2006/relationships/hyperlink" Target="https://collegescorecard.ed.gov/" TargetMode="External"/><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collegescorecard.ed.gov/data/documentation/" TargetMode="External"/><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hyperlink" Target="https://seer.cancer.gov/faststats/selections.php?series=cancer" TargetMode="External"/><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data.seattle.gov/" TargetMode="External"/><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s://data.seattle.gov/Public-Safety/Seattle-Police-Department-911-Incident-Response/3k2p-39jp"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7"/>
          <p:cNvSpPr txBox="1">
            <a:spLocks noGrp="1"/>
          </p:cNvSpPr>
          <p:nvPr>
            <p:ph type="title"/>
          </p:nvPr>
        </p:nvSpPr>
        <p:spPr>
          <a:xfrm>
            <a:off x="342900" y="445769"/>
            <a:ext cx="2400300" cy="1714500"/>
          </a:xfrm>
          <a:prstGeom prst="rect">
            <a:avLst/>
          </a:prstGeom>
        </p:spPr>
        <p:txBody>
          <a:bodyPr spcFirstLastPara="1" wrap="square" lIns="68575" tIns="68575" rIns="68575" bIns="68575" anchor="b" anchorCtr="0">
            <a:noAutofit/>
          </a:bodyPr>
          <a:lstStyle/>
          <a:p>
            <a:pPr marL="0" lvl="0" indent="0" rtl="0">
              <a:spcBef>
                <a:spcPts val="0"/>
              </a:spcBef>
              <a:spcAft>
                <a:spcPts val="0"/>
              </a:spcAft>
              <a:buNone/>
            </a:pPr>
            <a:r>
              <a:rPr lang="en">
                <a:latin typeface="Raleway"/>
                <a:ea typeface="Raleway"/>
                <a:cs typeface="Raleway"/>
                <a:sym typeface="Raleway"/>
              </a:rPr>
              <a:t>Unlocking the Power of Open Data</a:t>
            </a:r>
            <a:endParaRPr>
              <a:latin typeface="Raleway"/>
              <a:ea typeface="Raleway"/>
              <a:cs typeface="Raleway"/>
              <a:sym typeface="Raleway"/>
            </a:endParaRPr>
          </a:p>
        </p:txBody>
      </p:sp>
      <p:sp>
        <p:nvSpPr>
          <p:cNvPr id="239" name="Google Shape;239;p37"/>
          <p:cNvSpPr txBox="1">
            <a:spLocks noGrp="1"/>
          </p:cNvSpPr>
          <p:nvPr>
            <p:ph type="body" idx="2"/>
          </p:nvPr>
        </p:nvSpPr>
        <p:spPr>
          <a:xfrm>
            <a:off x="342900" y="2194560"/>
            <a:ext cx="2400300" cy="2534400"/>
          </a:xfrm>
          <a:prstGeom prst="rect">
            <a:avLst/>
          </a:prstGeom>
        </p:spPr>
        <p:txBody>
          <a:bodyPr spcFirstLastPara="1" wrap="square" lIns="68575" tIns="68575" rIns="68575" bIns="68575" anchor="t" anchorCtr="0">
            <a:noAutofit/>
          </a:bodyPr>
          <a:lstStyle/>
          <a:p>
            <a:pPr marL="0" lvl="0" indent="0" rtl="0">
              <a:spcBef>
                <a:spcPts val="900"/>
              </a:spcBef>
              <a:spcAft>
                <a:spcPts val="200"/>
              </a:spcAft>
              <a:buNone/>
            </a:pPr>
            <a:r>
              <a:rPr lang="en" sz="1800">
                <a:latin typeface="Raleway"/>
                <a:ea typeface="Raleway"/>
                <a:cs typeface="Raleway"/>
                <a:sym typeface="Raleway"/>
              </a:rPr>
              <a:t>Class 2</a:t>
            </a:r>
            <a:r>
              <a:rPr lang="en"/>
              <a:t> </a:t>
            </a:r>
            <a:endParaRPr/>
          </a:p>
        </p:txBody>
      </p:sp>
      <p:pic>
        <p:nvPicPr>
          <p:cNvPr id="240" name="Google Shape;240;p37"/>
          <p:cNvPicPr preferRelativeResize="0"/>
          <p:nvPr/>
        </p:nvPicPr>
        <p:blipFill rotWithShape="1">
          <a:blip r:embed="rId3">
            <a:alphaModFix/>
          </a:blip>
          <a:srcRect/>
          <a:stretch/>
        </p:blipFill>
        <p:spPr>
          <a:xfrm>
            <a:off x="3466550" y="801150"/>
            <a:ext cx="5314500" cy="3541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6"/>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Autofit/>
          </a:bodyPr>
          <a:lstStyle/>
          <a:p>
            <a:pPr marL="0" marR="0" lvl="0" indent="0" algn="l" rtl="0">
              <a:lnSpc>
                <a:spcPct val="85000"/>
              </a:lnSpc>
              <a:spcBef>
                <a:spcPts val="0"/>
              </a:spcBef>
              <a:spcAft>
                <a:spcPts val="0"/>
              </a:spcAft>
              <a:buClr>
                <a:srgbClr val="3F3F3F"/>
              </a:buClr>
              <a:buFont typeface="Calibri"/>
              <a:buNone/>
            </a:pPr>
            <a:endParaRPr sz="3600" b="0" i="0" u="none" strike="noStrike" cap="none">
              <a:solidFill>
                <a:srgbClr val="3F3F3F"/>
              </a:solidFill>
              <a:latin typeface="Calibri"/>
              <a:ea typeface="Calibri"/>
              <a:cs typeface="Calibri"/>
              <a:sym typeface="Calibri"/>
            </a:endParaRPr>
          </a:p>
        </p:txBody>
      </p:sp>
      <p:sp>
        <p:nvSpPr>
          <p:cNvPr id="305" name="Google Shape;305;p46"/>
          <p:cNvSpPr txBox="1">
            <a:spLocks noGrp="1"/>
          </p:cNvSpPr>
          <p:nvPr>
            <p:ph type="body" idx="1"/>
          </p:nvPr>
        </p:nvSpPr>
        <p:spPr>
          <a:xfrm>
            <a:off x="5023597" y="4342500"/>
            <a:ext cx="3796200" cy="339000"/>
          </a:xfrm>
          <a:prstGeom prst="rect">
            <a:avLst/>
          </a:prstGeom>
          <a:noFill/>
          <a:ln>
            <a:noFill/>
          </a:ln>
        </p:spPr>
        <p:txBody>
          <a:bodyPr spcFirstLastPara="1" wrap="square" lIns="0" tIns="34275" rIns="0" bIns="34275" anchor="t" anchorCtr="0">
            <a:noAutofit/>
          </a:bodyPr>
          <a:lstStyle/>
          <a:p>
            <a:pPr marL="63500" marR="0" lvl="0" indent="-57150" algn="l" rtl="0">
              <a:lnSpc>
                <a:spcPct val="90000"/>
              </a:lnSpc>
              <a:spcBef>
                <a:spcPts val="0"/>
              </a:spcBef>
              <a:spcAft>
                <a:spcPts val="0"/>
              </a:spcAft>
              <a:buClr>
                <a:schemeClr val="accent1"/>
              </a:buClr>
              <a:buSzPts val="1500"/>
              <a:buFont typeface="Calibri"/>
              <a:buChar char=" "/>
            </a:pPr>
            <a:r>
              <a:rPr lang="en" sz="1500" b="0" i="0" u="sng" strike="noStrike" cap="none">
                <a:solidFill>
                  <a:schemeClr val="hlink"/>
                </a:solidFill>
                <a:latin typeface="Calibri"/>
                <a:ea typeface="Calibri"/>
                <a:cs typeface="Calibri"/>
                <a:sym typeface="Calibri"/>
                <a:hlinkClick r:id="rId3"/>
              </a:rPr>
              <a:t>https://collegescorecard.ed.gov/</a:t>
            </a:r>
            <a:endParaRPr sz="1500" b="0" i="0" u="none" strike="noStrike" cap="none">
              <a:solidFill>
                <a:srgbClr val="3F3F3F"/>
              </a:solidFill>
              <a:latin typeface="Calibri"/>
              <a:ea typeface="Calibri"/>
              <a:cs typeface="Calibri"/>
              <a:sym typeface="Calibri"/>
            </a:endParaRPr>
          </a:p>
          <a:p>
            <a:pPr marL="63500" marR="0" lvl="0" indent="38100" algn="l" rtl="0">
              <a:lnSpc>
                <a:spcPct val="90000"/>
              </a:lnSpc>
              <a:spcBef>
                <a:spcPts val="1100"/>
              </a:spcBef>
              <a:spcAft>
                <a:spcPts val="0"/>
              </a:spcAft>
              <a:buClr>
                <a:schemeClr val="accent1"/>
              </a:buClr>
              <a:buSzPts val="1500"/>
              <a:buFont typeface="Calibri"/>
              <a:buNone/>
            </a:pPr>
            <a:endParaRPr sz="1500" b="0" i="0" u="none" strike="noStrike" cap="none">
              <a:solidFill>
                <a:srgbClr val="3F3F3F"/>
              </a:solidFill>
              <a:latin typeface="Calibri"/>
              <a:ea typeface="Calibri"/>
              <a:cs typeface="Calibri"/>
              <a:sym typeface="Calibri"/>
            </a:endParaRPr>
          </a:p>
        </p:txBody>
      </p:sp>
      <p:pic>
        <p:nvPicPr>
          <p:cNvPr id="306" name="Google Shape;306;p46">
            <a:hlinkClick r:id="rId3"/>
          </p:cNvPr>
          <p:cNvPicPr preferRelativeResize="0"/>
          <p:nvPr/>
        </p:nvPicPr>
        <p:blipFill rotWithShape="1">
          <a:blip r:embed="rId4">
            <a:alphaModFix/>
          </a:blip>
          <a:srcRect/>
          <a:stretch/>
        </p:blipFill>
        <p:spPr>
          <a:xfrm>
            <a:off x="-1" y="0"/>
            <a:ext cx="9150769" cy="42971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47"/>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Autofit/>
          </a:bodyPr>
          <a:lstStyle/>
          <a:p>
            <a:pPr marL="0" marR="0" lvl="0" indent="0" algn="l" rtl="0">
              <a:lnSpc>
                <a:spcPct val="85000"/>
              </a:lnSpc>
              <a:spcBef>
                <a:spcPts val="0"/>
              </a:spcBef>
              <a:spcAft>
                <a:spcPts val="0"/>
              </a:spcAft>
              <a:buClr>
                <a:srgbClr val="3F3F3F"/>
              </a:buClr>
              <a:buFont typeface="Calibri"/>
              <a:buNone/>
            </a:pPr>
            <a:endParaRPr sz="3600" b="0" i="0" u="none" strike="noStrike" cap="none">
              <a:solidFill>
                <a:srgbClr val="3F3F3F"/>
              </a:solidFill>
              <a:latin typeface="Calibri"/>
              <a:ea typeface="Calibri"/>
              <a:cs typeface="Calibri"/>
              <a:sym typeface="Calibri"/>
            </a:endParaRPr>
          </a:p>
        </p:txBody>
      </p:sp>
      <p:pic>
        <p:nvPicPr>
          <p:cNvPr id="313" name="Google Shape;313;p47"/>
          <p:cNvPicPr preferRelativeResize="0"/>
          <p:nvPr/>
        </p:nvPicPr>
        <p:blipFill>
          <a:blip r:embed="rId3">
            <a:alphaModFix/>
          </a:blip>
          <a:stretch>
            <a:fillRect/>
          </a:stretch>
        </p:blipFill>
        <p:spPr>
          <a:xfrm>
            <a:off x="464825" y="7450"/>
            <a:ext cx="8214351" cy="469162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8"/>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Autofit/>
          </a:bodyPr>
          <a:lstStyle/>
          <a:p>
            <a:pPr marL="0" marR="0" lvl="0" indent="0" algn="l" rtl="0">
              <a:lnSpc>
                <a:spcPct val="85000"/>
              </a:lnSpc>
              <a:spcBef>
                <a:spcPts val="0"/>
              </a:spcBef>
              <a:spcAft>
                <a:spcPts val="0"/>
              </a:spcAft>
              <a:buClr>
                <a:srgbClr val="3F3F3F"/>
              </a:buClr>
              <a:buFont typeface="Calibri"/>
              <a:buNone/>
            </a:pPr>
            <a:endParaRPr sz="3600" b="0" i="0" u="none" strike="noStrike" cap="none">
              <a:solidFill>
                <a:srgbClr val="3F3F3F"/>
              </a:solidFill>
              <a:latin typeface="Calibri"/>
              <a:ea typeface="Calibri"/>
              <a:cs typeface="Calibri"/>
              <a:sym typeface="Calibri"/>
            </a:endParaRPr>
          </a:p>
        </p:txBody>
      </p:sp>
      <p:cxnSp>
        <p:nvCxnSpPr>
          <p:cNvPr id="320" name="Google Shape;320;p48"/>
          <p:cNvCxnSpPr/>
          <p:nvPr/>
        </p:nvCxnSpPr>
        <p:spPr>
          <a:xfrm rot="10800000" flipH="1">
            <a:off x="3680460" y="480060"/>
            <a:ext cx="2240280" cy="1154430"/>
          </a:xfrm>
          <a:prstGeom prst="straightConnector1">
            <a:avLst/>
          </a:prstGeom>
          <a:noFill/>
          <a:ln w="76200" cap="flat" cmpd="sng">
            <a:solidFill>
              <a:schemeClr val="accent2"/>
            </a:solidFill>
            <a:prstDash val="solid"/>
            <a:round/>
            <a:headEnd type="none" w="sm" len="sm"/>
            <a:tailEnd type="triangle" w="med" len="med"/>
          </a:ln>
          <a:effectLst>
            <a:outerShdw blurRad="38100" dist="25400" dir="2700000" algn="br" rotWithShape="0">
              <a:srgbClr val="000000">
                <a:alpha val="60000"/>
              </a:srgbClr>
            </a:outerShdw>
          </a:effectLst>
        </p:spPr>
      </p:cxnSp>
      <p:cxnSp>
        <p:nvCxnSpPr>
          <p:cNvPr id="321" name="Google Shape;321;p48"/>
          <p:cNvCxnSpPr/>
          <p:nvPr/>
        </p:nvCxnSpPr>
        <p:spPr>
          <a:xfrm rot="10800000">
            <a:off x="5920740" y="480060"/>
            <a:ext cx="0" cy="171450"/>
          </a:xfrm>
          <a:prstGeom prst="straightConnector1">
            <a:avLst/>
          </a:prstGeom>
          <a:noFill/>
          <a:ln w="12700" cap="flat" cmpd="sng">
            <a:solidFill>
              <a:schemeClr val="accent1"/>
            </a:solidFill>
            <a:prstDash val="solid"/>
            <a:round/>
            <a:headEnd type="none" w="sm" len="sm"/>
            <a:tailEnd type="triangle" w="med" len="med"/>
          </a:ln>
        </p:spPr>
      </p:cxnSp>
      <p:pic>
        <p:nvPicPr>
          <p:cNvPr id="322" name="Google Shape;322;p48"/>
          <p:cNvPicPr preferRelativeResize="0"/>
          <p:nvPr/>
        </p:nvPicPr>
        <p:blipFill>
          <a:blip r:embed="rId3">
            <a:alphaModFix/>
          </a:blip>
          <a:stretch>
            <a:fillRect/>
          </a:stretch>
        </p:blipFill>
        <p:spPr>
          <a:xfrm>
            <a:off x="614888" y="152400"/>
            <a:ext cx="7914226" cy="4518983"/>
          </a:xfrm>
          <a:prstGeom prst="rect">
            <a:avLst/>
          </a:prstGeom>
          <a:noFill/>
          <a:ln>
            <a:noFill/>
          </a:ln>
        </p:spPr>
      </p:pic>
      <p:cxnSp>
        <p:nvCxnSpPr>
          <p:cNvPr id="323" name="Google Shape;323;p48"/>
          <p:cNvCxnSpPr/>
          <p:nvPr/>
        </p:nvCxnSpPr>
        <p:spPr>
          <a:xfrm rot="10800000" flipH="1">
            <a:off x="4674200" y="651500"/>
            <a:ext cx="1401000" cy="1170900"/>
          </a:xfrm>
          <a:prstGeom prst="straightConnector1">
            <a:avLst/>
          </a:prstGeom>
          <a:noFill/>
          <a:ln w="76200" cap="flat" cmpd="sng">
            <a:solidFill>
              <a:srgbClr val="CC0000"/>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pic>
        <p:nvPicPr>
          <p:cNvPr id="329" name="Google Shape;329;p49">
            <a:hlinkClick r:id="rId3"/>
          </p:cNvPr>
          <p:cNvPicPr preferRelativeResize="0"/>
          <p:nvPr/>
        </p:nvPicPr>
        <p:blipFill rotWithShape="1">
          <a:blip r:embed="rId4">
            <a:alphaModFix/>
          </a:blip>
          <a:srcRect l="-247" b="4445"/>
          <a:stretch/>
        </p:blipFill>
        <p:spPr>
          <a:xfrm>
            <a:off x="-92039" y="-160020"/>
            <a:ext cx="9224608" cy="488061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50"/>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Autofit/>
          </a:bodyPr>
          <a:lstStyle/>
          <a:p>
            <a:pPr marL="0" marR="0" lvl="0" indent="0" algn="l" rtl="0">
              <a:lnSpc>
                <a:spcPct val="85000"/>
              </a:lnSpc>
              <a:spcBef>
                <a:spcPts val="0"/>
              </a:spcBef>
              <a:spcAft>
                <a:spcPts val="0"/>
              </a:spcAft>
              <a:buClr>
                <a:srgbClr val="3F3F3F"/>
              </a:buClr>
              <a:buFont typeface="Calibri"/>
              <a:buNone/>
            </a:pPr>
            <a:r>
              <a:rPr lang="en" sz="3600" b="0" i="0" u="none" strike="noStrike" cap="none">
                <a:solidFill>
                  <a:srgbClr val="3F3F3F"/>
                </a:solidFill>
                <a:latin typeface="Calibri"/>
                <a:ea typeface="Calibri"/>
                <a:cs typeface="Calibri"/>
                <a:sym typeface="Calibri"/>
              </a:rPr>
              <a:t>Treasure Hunt: Answer Questions with Data</a:t>
            </a:r>
            <a:endParaRPr sz="3600" b="0" i="0" u="none" strike="noStrike" cap="none">
              <a:solidFill>
                <a:srgbClr val="3F3F3F"/>
              </a:solidFill>
              <a:latin typeface="Calibri"/>
              <a:ea typeface="Calibri"/>
              <a:cs typeface="Calibri"/>
              <a:sym typeface="Calibri"/>
            </a:endParaRPr>
          </a:p>
        </p:txBody>
      </p:sp>
      <p:sp>
        <p:nvSpPr>
          <p:cNvPr id="336" name="Google Shape;336;p50"/>
          <p:cNvSpPr txBox="1">
            <a:spLocks noGrp="1"/>
          </p:cNvSpPr>
          <p:nvPr>
            <p:ph type="body" idx="1"/>
          </p:nvPr>
        </p:nvSpPr>
        <p:spPr>
          <a:xfrm>
            <a:off x="866944" y="1421039"/>
            <a:ext cx="7543800" cy="3017400"/>
          </a:xfrm>
          <a:prstGeom prst="rect">
            <a:avLst/>
          </a:prstGeom>
          <a:noFill/>
          <a:ln>
            <a:noFill/>
          </a:ln>
        </p:spPr>
        <p:txBody>
          <a:bodyPr spcFirstLastPara="1" wrap="square" lIns="0" tIns="34275" rIns="0" bIns="34275" anchor="t" anchorCtr="0">
            <a:noAutofit/>
          </a:bodyPr>
          <a:lstStyle/>
          <a:p>
            <a:pPr marL="63500" marR="0" lvl="0" indent="38100" algn="l" rtl="0">
              <a:lnSpc>
                <a:spcPct val="90000"/>
              </a:lnSpc>
              <a:spcBef>
                <a:spcPts val="0"/>
              </a:spcBef>
              <a:spcAft>
                <a:spcPts val="0"/>
              </a:spcAft>
              <a:buClr>
                <a:schemeClr val="accent1"/>
              </a:buClr>
              <a:buSzPts val="1500"/>
              <a:buFont typeface="Calibri"/>
              <a:buNone/>
            </a:pPr>
            <a:endParaRPr sz="1500" b="0" i="0" u="sng" strike="noStrike" cap="none">
              <a:solidFill>
                <a:schemeClr val="hlink"/>
              </a:solidFill>
              <a:latin typeface="Calibri"/>
              <a:ea typeface="Calibri"/>
              <a:cs typeface="Calibri"/>
              <a:sym typeface="Calibri"/>
              <a:hlinkClick r:id="rId3"/>
            </a:endParaRPr>
          </a:p>
          <a:p>
            <a:pPr marL="63500" marR="0" lvl="0" indent="38100" algn="l" rtl="0">
              <a:lnSpc>
                <a:spcPct val="90000"/>
              </a:lnSpc>
              <a:spcBef>
                <a:spcPts val="1100"/>
              </a:spcBef>
              <a:spcAft>
                <a:spcPts val="0"/>
              </a:spcAft>
              <a:buClr>
                <a:schemeClr val="accent1"/>
              </a:buClr>
              <a:buSzPts val="1500"/>
              <a:buFont typeface="Calibri"/>
              <a:buNone/>
            </a:pPr>
            <a:endParaRPr sz="1500" b="0" i="0" u="none" strike="noStrike" cap="none">
              <a:solidFill>
                <a:srgbClr val="3F3F3F"/>
              </a:solidFill>
              <a:latin typeface="Calibri"/>
              <a:ea typeface="Calibri"/>
              <a:cs typeface="Calibri"/>
              <a:sym typeface="Calibri"/>
            </a:endParaRPr>
          </a:p>
        </p:txBody>
      </p:sp>
      <p:pic>
        <p:nvPicPr>
          <p:cNvPr id="337" name="Google Shape;337;p50"/>
          <p:cNvPicPr preferRelativeResize="0"/>
          <p:nvPr/>
        </p:nvPicPr>
        <p:blipFill rotWithShape="1">
          <a:blip r:embed="rId4">
            <a:alphaModFix/>
          </a:blip>
          <a:srcRect/>
          <a:stretch/>
        </p:blipFill>
        <p:spPr>
          <a:xfrm>
            <a:off x="822960" y="1610888"/>
            <a:ext cx="5808000" cy="785700"/>
          </a:xfrm>
          <a:prstGeom prst="rect">
            <a:avLst/>
          </a:prstGeom>
          <a:noFill/>
          <a:ln>
            <a:noFill/>
          </a:ln>
        </p:spPr>
      </p:pic>
      <p:pic>
        <p:nvPicPr>
          <p:cNvPr id="338" name="Google Shape;338;p50"/>
          <p:cNvPicPr preferRelativeResize="0"/>
          <p:nvPr/>
        </p:nvPicPr>
        <p:blipFill rotWithShape="1">
          <a:blip r:embed="rId5">
            <a:alphaModFix/>
          </a:blip>
          <a:srcRect/>
          <a:stretch/>
        </p:blipFill>
        <p:spPr>
          <a:xfrm>
            <a:off x="866944" y="3785133"/>
            <a:ext cx="2093100" cy="514200"/>
          </a:xfrm>
          <a:prstGeom prst="rect">
            <a:avLst/>
          </a:prstGeom>
          <a:noFill/>
          <a:ln>
            <a:noFill/>
          </a:ln>
        </p:spPr>
      </p:pic>
      <p:pic>
        <p:nvPicPr>
          <p:cNvPr id="339" name="Google Shape;339;p50"/>
          <p:cNvPicPr preferRelativeResize="0"/>
          <p:nvPr/>
        </p:nvPicPr>
        <p:blipFill rotWithShape="1">
          <a:blip r:embed="rId6">
            <a:alphaModFix/>
          </a:blip>
          <a:srcRect/>
          <a:stretch/>
        </p:blipFill>
        <p:spPr>
          <a:xfrm>
            <a:off x="866944" y="2586548"/>
            <a:ext cx="6022200" cy="928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1"/>
          <p:cNvSpPr txBox="1">
            <a:spLocks noGrp="1"/>
          </p:cNvSpPr>
          <p:nvPr>
            <p:ph type="title"/>
          </p:nvPr>
        </p:nvSpPr>
        <p:spPr>
          <a:xfrm>
            <a:off x="822960" y="214952"/>
            <a:ext cx="7543800" cy="1088100"/>
          </a:xfrm>
          <a:prstGeom prst="rect">
            <a:avLst/>
          </a:prstGeom>
        </p:spPr>
        <p:txBody>
          <a:bodyPr spcFirstLastPara="1" wrap="square" lIns="68575" tIns="68575" rIns="68575" bIns="68575" anchor="b" anchorCtr="0">
            <a:noAutofit/>
          </a:bodyPr>
          <a:lstStyle/>
          <a:p>
            <a:pPr marL="0" lvl="0" indent="0" rtl="0">
              <a:spcBef>
                <a:spcPts val="0"/>
              </a:spcBef>
              <a:spcAft>
                <a:spcPts val="0"/>
              </a:spcAft>
              <a:buNone/>
            </a:pPr>
            <a:r>
              <a:rPr lang="en"/>
              <a:t>Next Time… </a:t>
            </a:r>
            <a:endParaRPr/>
          </a:p>
        </p:txBody>
      </p:sp>
      <p:sp>
        <p:nvSpPr>
          <p:cNvPr id="345" name="Google Shape;345;p51"/>
          <p:cNvSpPr txBox="1">
            <a:spLocks noGrp="1"/>
          </p:cNvSpPr>
          <p:nvPr>
            <p:ph type="body" idx="1"/>
          </p:nvPr>
        </p:nvSpPr>
        <p:spPr>
          <a:xfrm>
            <a:off x="822960" y="1384300"/>
            <a:ext cx="7543800" cy="3017400"/>
          </a:xfrm>
          <a:prstGeom prst="rect">
            <a:avLst/>
          </a:prstGeom>
        </p:spPr>
        <p:txBody>
          <a:bodyPr spcFirstLastPara="1" wrap="square" lIns="68575" tIns="68575" rIns="68575" bIns="68575" anchor="t" anchorCtr="0">
            <a:noAutofit/>
          </a:bodyPr>
          <a:lstStyle/>
          <a:p>
            <a:pPr marL="457200" lvl="0" indent="-381000" rtl="0">
              <a:spcBef>
                <a:spcPts val="900"/>
              </a:spcBef>
              <a:spcAft>
                <a:spcPts val="0"/>
              </a:spcAft>
              <a:buSzPts val="2400"/>
              <a:buFont typeface="Raleway"/>
              <a:buChar char="●"/>
            </a:pPr>
            <a:r>
              <a:rPr lang="en" sz="2400">
                <a:latin typeface="Raleway"/>
                <a:ea typeface="Raleway"/>
                <a:cs typeface="Raleway"/>
                <a:sym typeface="Raleway"/>
              </a:rPr>
              <a:t>Learn about different ways to present your information (and some common pitfalls!)</a:t>
            </a:r>
            <a:endParaRPr sz="2400">
              <a:latin typeface="Raleway"/>
              <a:ea typeface="Raleway"/>
              <a:cs typeface="Raleway"/>
              <a:sym typeface="Raleway"/>
            </a:endParaRPr>
          </a:p>
          <a:p>
            <a:pPr marL="0" lvl="0" indent="0" rtl="0">
              <a:spcBef>
                <a:spcPts val="900"/>
              </a:spcBef>
              <a:spcAft>
                <a:spcPts val="0"/>
              </a:spcAft>
              <a:buNone/>
            </a:pPr>
            <a:endParaRPr sz="2400">
              <a:latin typeface="Raleway"/>
              <a:ea typeface="Raleway"/>
              <a:cs typeface="Raleway"/>
              <a:sym typeface="Raleway"/>
            </a:endParaRPr>
          </a:p>
          <a:p>
            <a:pPr marL="457200" lvl="0" indent="-381000" rtl="0">
              <a:spcBef>
                <a:spcPts val="900"/>
              </a:spcBef>
              <a:spcAft>
                <a:spcPts val="0"/>
              </a:spcAft>
              <a:buSzPts val="2400"/>
              <a:buFont typeface="Raleway"/>
              <a:buChar char="●"/>
            </a:pPr>
            <a:r>
              <a:rPr lang="en" sz="2400">
                <a:latin typeface="Raleway"/>
                <a:ea typeface="Raleway"/>
                <a:cs typeface="Raleway"/>
                <a:sym typeface="Raleway"/>
              </a:rPr>
              <a:t>Hands-on: Use open data to create charts, graphs and maps.</a:t>
            </a:r>
            <a:endParaRPr sz="2400">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52"/>
          <p:cNvSpPr txBox="1">
            <a:spLocks noGrp="1"/>
          </p:cNvSpPr>
          <p:nvPr>
            <p:ph type="title"/>
          </p:nvPr>
        </p:nvSpPr>
        <p:spPr>
          <a:xfrm>
            <a:off x="822960" y="214952"/>
            <a:ext cx="7543800" cy="1088100"/>
          </a:xfrm>
          <a:prstGeom prst="rect">
            <a:avLst/>
          </a:prstGeom>
        </p:spPr>
        <p:txBody>
          <a:bodyPr spcFirstLastPara="1" wrap="square" lIns="68575" tIns="68575" rIns="68575" bIns="68575" anchor="b" anchorCtr="0">
            <a:noAutofit/>
          </a:bodyPr>
          <a:lstStyle/>
          <a:p>
            <a:pPr marL="0" lvl="0" indent="0">
              <a:spcBef>
                <a:spcPts val="0"/>
              </a:spcBef>
              <a:spcAft>
                <a:spcPts val="0"/>
              </a:spcAft>
              <a:buNone/>
            </a:pPr>
            <a:r>
              <a:rPr lang="en">
                <a:latin typeface="Raleway"/>
                <a:ea typeface="Raleway"/>
                <a:cs typeface="Raleway"/>
                <a:sym typeface="Raleway"/>
              </a:rPr>
              <a:t>Can you do this?  </a:t>
            </a:r>
            <a:endParaRPr>
              <a:latin typeface="Raleway"/>
              <a:ea typeface="Raleway"/>
              <a:cs typeface="Raleway"/>
              <a:sym typeface="Raleway"/>
            </a:endParaRPr>
          </a:p>
        </p:txBody>
      </p:sp>
      <p:sp>
        <p:nvSpPr>
          <p:cNvPr id="351" name="Google Shape;351;p52"/>
          <p:cNvSpPr txBox="1">
            <a:spLocks noGrp="1"/>
          </p:cNvSpPr>
          <p:nvPr>
            <p:ph type="body" idx="1"/>
          </p:nvPr>
        </p:nvSpPr>
        <p:spPr>
          <a:xfrm>
            <a:off x="605360" y="1404075"/>
            <a:ext cx="7543800" cy="3017400"/>
          </a:xfrm>
          <a:prstGeom prst="rect">
            <a:avLst/>
          </a:prstGeom>
        </p:spPr>
        <p:txBody>
          <a:bodyPr spcFirstLastPara="1" wrap="square" lIns="68575" tIns="68575" rIns="68575" bIns="68575" anchor="t" anchorCtr="0">
            <a:noAutofit/>
          </a:bodyPr>
          <a:lstStyle/>
          <a:p>
            <a:pPr marL="457200" lvl="0" indent="-419100">
              <a:spcBef>
                <a:spcPts val="900"/>
              </a:spcBef>
              <a:spcAft>
                <a:spcPts val="0"/>
              </a:spcAft>
              <a:buSzPts val="3000"/>
              <a:buFont typeface="Raleway"/>
              <a:buChar char="●"/>
            </a:pPr>
            <a:r>
              <a:rPr lang="en" sz="3000">
                <a:latin typeface="Raleway"/>
                <a:ea typeface="Raleway"/>
                <a:cs typeface="Raleway"/>
                <a:sym typeface="Raleway"/>
              </a:rPr>
              <a:t>Find data quality information for different datasets</a:t>
            </a:r>
            <a:endParaRPr sz="3000">
              <a:latin typeface="Raleway"/>
              <a:ea typeface="Raleway"/>
              <a:cs typeface="Raleway"/>
              <a:sym typeface="Raleway"/>
            </a:endParaRPr>
          </a:p>
          <a:p>
            <a:pPr marL="0" lvl="0" indent="0" rtl="0">
              <a:spcBef>
                <a:spcPts val="200"/>
              </a:spcBef>
              <a:spcAft>
                <a:spcPts val="0"/>
              </a:spcAft>
              <a:buClr>
                <a:schemeClr val="dk1"/>
              </a:buClr>
              <a:buSzPts val="1100"/>
              <a:buFont typeface="Arial"/>
              <a:buNone/>
            </a:pPr>
            <a:endParaRPr sz="3000">
              <a:latin typeface="Raleway"/>
              <a:ea typeface="Raleway"/>
              <a:cs typeface="Raleway"/>
              <a:sym typeface="Raleway"/>
            </a:endParaRPr>
          </a:p>
          <a:p>
            <a:pPr marL="457200" lvl="0" indent="-419100" rtl="0">
              <a:spcBef>
                <a:spcPts val="0"/>
              </a:spcBef>
              <a:spcAft>
                <a:spcPts val="0"/>
              </a:spcAft>
              <a:buSzPts val="3000"/>
              <a:buFont typeface="Raleway"/>
              <a:buChar char="●"/>
            </a:pPr>
            <a:r>
              <a:rPr lang="en" sz="3000">
                <a:latin typeface="Raleway"/>
                <a:ea typeface="Raleway"/>
                <a:cs typeface="Raleway"/>
                <a:sym typeface="Raleway"/>
              </a:rPr>
              <a:t>Use open data in a variety of formats to answer specific questions.</a:t>
            </a:r>
            <a:endParaRPr>
              <a:latin typeface="Raleway"/>
              <a:ea typeface="Raleway"/>
              <a:cs typeface="Raleway"/>
              <a:sym typeface="Ralewa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3"/>
          <p:cNvSpPr txBox="1">
            <a:spLocks noGrp="1"/>
          </p:cNvSpPr>
          <p:nvPr>
            <p:ph type="title"/>
          </p:nvPr>
        </p:nvSpPr>
        <p:spPr>
          <a:xfrm>
            <a:off x="308975" y="1485794"/>
            <a:ext cx="2400300" cy="1714500"/>
          </a:xfrm>
          <a:prstGeom prst="rect">
            <a:avLst/>
          </a:prstGeom>
          <a:noFill/>
          <a:ln>
            <a:noFill/>
          </a:ln>
        </p:spPr>
        <p:txBody>
          <a:bodyPr spcFirstLastPara="1" wrap="square" lIns="68575" tIns="34275" rIns="68575" bIns="34275" anchor="b" anchorCtr="0">
            <a:noAutofit/>
          </a:bodyPr>
          <a:lstStyle/>
          <a:p>
            <a:pPr marL="0" marR="0" lvl="0" indent="0" algn="ctr" rtl="0">
              <a:lnSpc>
                <a:spcPct val="85000"/>
              </a:lnSpc>
              <a:spcBef>
                <a:spcPts val="0"/>
              </a:spcBef>
              <a:spcAft>
                <a:spcPts val="0"/>
              </a:spcAft>
              <a:buClr>
                <a:srgbClr val="3F3F3F"/>
              </a:buClr>
              <a:buFont typeface="Calibri"/>
              <a:buNone/>
            </a:pPr>
            <a:r>
              <a:rPr lang="en" sz="4800" i="0" u="none" strike="noStrike" cap="none">
                <a:solidFill>
                  <a:srgbClr val="F3F3F3"/>
                </a:solidFill>
              </a:rPr>
              <a:t>Thank </a:t>
            </a:r>
            <a:endParaRPr sz="4800" i="0" u="none" strike="noStrike" cap="none">
              <a:solidFill>
                <a:srgbClr val="F3F3F3"/>
              </a:solidFill>
            </a:endParaRPr>
          </a:p>
          <a:p>
            <a:pPr marL="0" marR="0" lvl="0" indent="0" algn="ctr" rtl="0">
              <a:lnSpc>
                <a:spcPct val="85000"/>
              </a:lnSpc>
              <a:spcBef>
                <a:spcPts val="0"/>
              </a:spcBef>
              <a:spcAft>
                <a:spcPts val="0"/>
              </a:spcAft>
              <a:buClr>
                <a:srgbClr val="3F3F3F"/>
              </a:buClr>
              <a:buFont typeface="Calibri"/>
              <a:buNone/>
            </a:pPr>
            <a:r>
              <a:rPr lang="en" sz="4800">
                <a:solidFill>
                  <a:srgbClr val="F3F3F3"/>
                </a:solidFill>
              </a:rPr>
              <a:t>Y</a:t>
            </a:r>
            <a:r>
              <a:rPr lang="en" sz="4800" i="0" u="none" strike="noStrike" cap="none">
                <a:solidFill>
                  <a:srgbClr val="F3F3F3"/>
                </a:solidFill>
              </a:rPr>
              <a:t>ou</a:t>
            </a:r>
            <a:endParaRPr sz="4800" i="0" u="none" strike="noStrike" cap="none">
              <a:solidFill>
                <a:srgbClr val="F3F3F3"/>
              </a:solidFill>
            </a:endParaRPr>
          </a:p>
        </p:txBody>
      </p:sp>
      <p:sp>
        <p:nvSpPr>
          <p:cNvPr id="357" name="Google Shape;357;p53"/>
          <p:cNvSpPr txBox="1">
            <a:spLocks noGrp="1"/>
          </p:cNvSpPr>
          <p:nvPr>
            <p:ph type="body" idx="1"/>
          </p:nvPr>
        </p:nvSpPr>
        <p:spPr>
          <a:xfrm>
            <a:off x="3600450" y="548640"/>
            <a:ext cx="4869300" cy="3943200"/>
          </a:xfrm>
          <a:prstGeom prst="rect">
            <a:avLst/>
          </a:prstGeom>
          <a:noFill/>
          <a:ln>
            <a:noFill/>
          </a:ln>
        </p:spPr>
        <p:txBody>
          <a:bodyPr spcFirstLastPara="1" wrap="square" lIns="0" tIns="34275" rIns="0" bIns="34275" anchor="t" anchorCtr="0">
            <a:noAutofit/>
          </a:bodyPr>
          <a:lstStyle/>
          <a:p>
            <a:pPr marL="63500" marR="0" lvl="0" indent="38100" algn="l" rtl="0">
              <a:lnSpc>
                <a:spcPct val="90000"/>
              </a:lnSpc>
              <a:spcBef>
                <a:spcPts val="0"/>
              </a:spcBef>
              <a:spcAft>
                <a:spcPts val="0"/>
              </a:spcAft>
              <a:buClr>
                <a:schemeClr val="accent1"/>
              </a:buClr>
              <a:buSzPts val="1500"/>
              <a:buFont typeface="Calibri"/>
              <a:buNone/>
            </a:pPr>
            <a:endParaRPr sz="1500" b="0" i="0" u="none" strike="noStrike" cap="none">
              <a:solidFill>
                <a:srgbClr val="3F3F3F"/>
              </a:solidFill>
              <a:latin typeface="Calibri"/>
              <a:ea typeface="Calibri"/>
              <a:cs typeface="Calibri"/>
              <a:sym typeface="Calibri"/>
            </a:endParaRPr>
          </a:p>
          <a:p>
            <a:pPr marL="63500" marR="0" lvl="0" indent="-63500" algn="l" rtl="0">
              <a:lnSpc>
                <a:spcPct val="90000"/>
              </a:lnSpc>
              <a:spcBef>
                <a:spcPts val="1100"/>
              </a:spcBef>
              <a:spcAft>
                <a:spcPts val="0"/>
              </a:spcAft>
              <a:buClr>
                <a:schemeClr val="accent1"/>
              </a:buClr>
              <a:buSzPts val="1800"/>
              <a:buFont typeface="Calibri"/>
              <a:buChar char=" "/>
            </a:pPr>
            <a:endParaRPr sz="1800" b="0" i="0" u="none" strike="noStrike" cap="none">
              <a:solidFill>
                <a:srgbClr val="3F3F3F"/>
              </a:solidFill>
              <a:latin typeface="Calibri"/>
              <a:ea typeface="Calibri"/>
              <a:cs typeface="Calibri"/>
              <a:sym typeface="Calibri"/>
            </a:endParaRPr>
          </a:p>
        </p:txBody>
      </p:sp>
      <p:pic>
        <p:nvPicPr>
          <p:cNvPr id="358" name="Google Shape;358;p53"/>
          <p:cNvPicPr preferRelativeResize="0"/>
          <p:nvPr/>
        </p:nvPicPr>
        <p:blipFill rotWithShape="1">
          <a:blip r:embed="rId3">
            <a:alphaModFix/>
          </a:blip>
          <a:srcRect/>
          <a:stretch/>
        </p:blipFill>
        <p:spPr>
          <a:xfrm>
            <a:off x="3272476" y="825224"/>
            <a:ext cx="5420700" cy="3612600"/>
          </a:xfrm>
          <a:prstGeom prst="rect">
            <a:avLst/>
          </a:prstGeom>
          <a:noFill/>
          <a:ln>
            <a:noFill/>
          </a:ln>
        </p:spPr>
      </p:pic>
      <p:sp>
        <p:nvSpPr>
          <p:cNvPr id="359" name="Google Shape;359;p53"/>
          <p:cNvSpPr txBox="1">
            <a:spLocks noGrp="1"/>
          </p:cNvSpPr>
          <p:nvPr>
            <p:ph type="body" idx="2"/>
          </p:nvPr>
        </p:nvSpPr>
        <p:spPr>
          <a:xfrm>
            <a:off x="3538275" y="599126"/>
            <a:ext cx="5019000" cy="4047000"/>
          </a:xfrm>
          <a:prstGeom prst="rect">
            <a:avLst/>
          </a:prstGeom>
        </p:spPr>
        <p:txBody>
          <a:bodyPr spcFirstLastPara="1" wrap="square" lIns="68575" tIns="68575" rIns="68575" bIns="68575" anchor="t" anchorCtr="0">
            <a:noAutofit/>
          </a:bodyPr>
          <a:lstStyle/>
          <a:p>
            <a:pPr marL="0" lvl="0" indent="0" rtl="0">
              <a:spcBef>
                <a:spcPts val="900"/>
              </a:spcBef>
              <a:spcAft>
                <a:spcPts val="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8"/>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Autofit/>
          </a:bodyPr>
          <a:lstStyle/>
          <a:p>
            <a:pPr marL="0" marR="0" lvl="0" indent="0" algn="l" rtl="0">
              <a:lnSpc>
                <a:spcPct val="85000"/>
              </a:lnSpc>
              <a:spcBef>
                <a:spcPts val="0"/>
              </a:spcBef>
              <a:spcAft>
                <a:spcPts val="0"/>
              </a:spcAft>
              <a:buClr>
                <a:srgbClr val="3F3F3F"/>
              </a:buClr>
              <a:buFont typeface="Calibri"/>
              <a:buNone/>
            </a:pPr>
            <a:r>
              <a:rPr lang="en" sz="3600" i="0" u="none" strike="noStrike" cap="none">
                <a:solidFill>
                  <a:srgbClr val="3F3F3F"/>
                </a:solidFill>
                <a:latin typeface="Raleway"/>
                <a:ea typeface="Raleway"/>
                <a:cs typeface="Raleway"/>
                <a:sym typeface="Raleway"/>
              </a:rPr>
              <a:t>Review from Session 1</a:t>
            </a:r>
            <a:endParaRPr sz="3600" i="0" u="none" strike="noStrike" cap="none">
              <a:solidFill>
                <a:srgbClr val="3F3F3F"/>
              </a:solidFill>
              <a:latin typeface="Raleway"/>
              <a:ea typeface="Raleway"/>
              <a:cs typeface="Raleway"/>
              <a:sym typeface="Raleway"/>
            </a:endParaRPr>
          </a:p>
        </p:txBody>
      </p:sp>
      <p:sp>
        <p:nvSpPr>
          <p:cNvPr id="247" name="Google Shape;247;p38"/>
          <p:cNvSpPr txBox="1">
            <a:spLocks noGrp="1"/>
          </p:cNvSpPr>
          <p:nvPr>
            <p:ph type="body" idx="1"/>
          </p:nvPr>
        </p:nvSpPr>
        <p:spPr>
          <a:xfrm>
            <a:off x="822950" y="1384300"/>
            <a:ext cx="7543800" cy="2235900"/>
          </a:xfrm>
          <a:prstGeom prst="rect">
            <a:avLst/>
          </a:prstGeom>
          <a:noFill/>
          <a:ln>
            <a:noFill/>
          </a:ln>
        </p:spPr>
        <p:txBody>
          <a:bodyPr spcFirstLastPara="1" wrap="square" lIns="0" tIns="34275" rIns="0" bIns="34275" anchor="t" anchorCtr="0">
            <a:noAutofit/>
          </a:bodyPr>
          <a:lstStyle/>
          <a:p>
            <a:pPr marL="457200" marR="0" lvl="0" indent="-381000" algn="l" rtl="0">
              <a:lnSpc>
                <a:spcPct val="90000"/>
              </a:lnSpc>
              <a:spcBef>
                <a:spcPts val="0"/>
              </a:spcBef>
              <a:spcAft>
                <a:spcPts val="0"/>
              </a:spcAft>
              <a:buSzPts val="2400"/>
              <a:buFont typeface="Raleway"/>
              <a:buChar char="●"/>
            </a:pPr>
            <a:r>
              <a:rPr lang="en" sz="2400" i="0" u="none" strike="noStrike" cap="none">
                <a:solidFill>
                  <a:srgbClr val="3F3F3F"/>
                </a:solidFill>
                <a:latin typeface="Raleway"/>
                <a:ea typeface="Raleway"/>
                <a:cs typeface="Raleway"/>
                <a:sym typeface="Raleway"/>
              </a:rPr>
              <a:t>Understand and define “open data.”</a:t>
            </a:r>
            <a:endParaRPr sz="2400">
              <a:latin typeface="Raleway"/>
              <a:ea typeface="Raleway"/>
              <a:cs typeface="Raleway"/>
              <a:sym typeface="Raleway"/>
            </a:endParaRPr>
          </a:p>
          <a:p>
            <a:pPr marL="457200" marR="0" lvl="0" indent="-381000" algn="l" rtl="0">
              <a:lnSpc>
                <a:spcPct val="90000"/>
              </a:lnSpc>
              <a:spcBef>
                <a:spcPts val="0"/>
              </a:spcBef>
              <a:spcAft>
                <a:spcPts val="0"/>
              </a:spcAft>
              <a:buSzPts val="2400"/>
              <a:buFont typeface="Raleway"/>
              <a:buChar char="●"/>
            </a:pPr>
            <a:r>
              <a:rPr lang="en" sz="2400">
                <a:latin typeface="Raleway"/>
                <a:ea typeface="Raleway"/>
                <a:cs typeface="Raleway"/>
                <a:sym typeface="Raleway"/>
              </a:rPr>
              <a:t>Explain where open data can be found </a:t>
            </a:r>
            <a:r>
              <a:rPr lang="en" sz="2400" i="0" u="none" strike="noStrike" cap="none">
                <a:solidFill>
                  <a:srgbClr val="3F3F3F"/>
                </a:solidFill>
                <a:latin typeface="Raleway"/>
                <a:ea typeface="Raleway"/>
                <a:cs typeface="Raleway"/>
                <a:sym typeface="Raleway"/>
              </a:rPr>
              <a:t>and show others how to find it</a:t>
            </a:r>
            <a:endParaRPr sz="2400" i="0" u="none" strike="noStrike" cap="none">
              <a:solidFill>
                <a:srgbClr val="3F3F3F"/>
              </a:solidFill>
              <a:latin typeface="Raleway"/>
              <a:ea typeface="Raleway"/>
              <a:cs typeface="Raleway"/>
              <a:sym typeface="Raleway"/>
            </a:endParaRPr>
          </a:p>
          <a:p>
            <a:pPr marL="457200" marR="0" lvl="0" indent="-381000" algn="l" rtl="0">
              <a:lnSpc>
                <a:spcPct val="90000"/>
              </a:lnSpc>
              <a:spcBef>
                <a:spcPts val="0"/>
              </a:spcBef>
              <a:spcAft>
                <a:spcPts val="0"/>
              </a:spcAft>
              <a:buSzPts val="2400"/>
              <a:buFont typeface="Raleway"/>
              <a:buChar char="●"/>
            </a:pPr>
            <a:r>
              <a:rPr lang="en" sz="2400">
                <a:latin typeface="Raleway"/>
                <a:ea typeface="Raleway"/>
                <a:cs typeface="Raleway"/>
                <a:sym typeface="Raleway"/>
              </a:rPr>
              <a:t>Names some common types of open data</a:t>
            </a:r>
            <a:endParaRPr sz="2400">
              <a:latin typeface="Raleway"/>
              <a:ea typeface="Raleway"/>
              <a:cs typeface="Raleway"/>
              <a:sym typeface="Raleway"/>
            </a:endParaRPr>
          </a:p>
          <a:p>
            <a:pPr marL="457200" marR="0" lvl="0" indent="-381000" algn="l" rtl="0">
              <a:lnSpc>
                <a:spcPct val="90000"/>
              </a:lnSpc>
              <a:spcBef>
                <a:spcPts val="0"/>
              </a:spcBef>
              <a:spcAft>
                <a:spcPts val="0"/>
              </a:spcAft>
              <a:buSzPts val="2400"/>
              <a:buFont typeface="Raleway"/>
              <a:buChar char="●"/>
            </a:pPr>
            <a:r>
              <a:rPr lang="en" sz="2400" i="0" u="none" strike="noStrike" cap="none">
                <a:solidFill>
                  <a:srgbClr val="3F3F3F"/>
                </a:solidFill>
                <a:latin typeface="Raleway"/>
                <a:ea typeface="Raleway"/>
                <a:cs typeface="Raleway"/>
                <a:sym typeface="Raleway"/>
              </a:rPr>
              <a:t>Identify </a:t>
            </a:r>
            <a:r>
              <a:rPr lang="en" sz="2400">
                <a:latin typeface="Raleway"/>
                <a:ea typeface="Raleway"/>
                <a:cs typeface="Raleway"/>
                <a:sym typeface="Raleway"/>
              </a:rPr>
              <a:t>if</a:t>
            </a:r>
            <a:r>
              <a:rPr lang="en" sz="2400" i="0" u="none" strike="noStrike" cap="none">
                <a:solidFill>
                  <a:srgbClr val="3F3F3F"/>
                </a:solidFill>
                <a:latin typeface="Raleway"/>
                <a:ea typeface="Raleway"/>
                <a:cs typeface="Raleway"/>
                <a:sym typeface="Raleway"/>
              </a:rPr>
              <a:t> data </a:t>
            </a:r>
            <a:r>
              <a:rPr lang="en" sz="2400">
                <a:latin typeface="Raleway"/>
                <a:ea typeface="Raleway"/>
                <a:cs typeface="Raleway"/>
                <a:sym typeface="Raleway"/>
              </a:rPr>
              <a:t>has any</a:t>
            </a:r>
            <a:r>
              <a:rPr lang="en" sz="2400" i="0" u="none" strike="noStrike" cap="none">
                <a:solidFill>
                  <a:srgbClr val="3F3F3F"/>
                </a:solidFill>
                <a:latin typeface="Raleway"/>
                <a:ea typeface="Raleway"/>
                <a:cs typeface="Raleway"/>
                <a:sym typeface="Raleway"/>
              </a:rPr>
              <a:t> limitations on use</a:t>
            </a:r>
            <a:endParaRPr sz="2400">
              <a:latin typeface="Raleway"/>
              <a:ea typeface="Raleway"/>
              <a:cs typeface="Raleway"/>
              <a:sym typeface="Raleway"/>
            </a:endParaRPr>
          </a:p>
          <a:p>
            <a:pPr marL="0" lvl="0" indent="0" rtl="0">
              <a:lnSpc>
                <a:spcPct val="100000"/>
              </a:lnSpc>
              <a:spcBef>
                <a:spcPts val="1200"/>
              </a:spcBef>
              <a:spcAft>
                <a:spcPts val="300"/>
              </a:spcAft>
              <a:buNone/>
            </a:pPr>
            <a:endParaRPr sz="2400" i="0" u="none" strike="noStrike" cap="none">
              <a:solidFill>
                <a:srgbClr val="3F3F3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9"/>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Autofit/>
          </a:bodyPr>
          <a:lstStyle/>
          <a:p>
            <a:pPr marL="0" marR="0" lvl="0" indent="0" algn="l" rtl="0">
              <a:lnSpc>
                <a:spcPct val="85000"/>
              </a:lnSpc>
              <a:spcBef>
                <a:spcPts val="0"/>
              </a:spcBef>
              <a:spcAft>
                <a:spcPts val="0"/>
              </a:spcAft>
              <a:buClr>
                <a:srgbClr val="3F3F3F"/>
              </a:buClr>
              <a:buFont typeface="Calibri"/>
              <a:buNone/>
            </a:pPr>
            <a:r>
              <a:rPr lang="en" sz="3600" i="0" u="none" strike="noStrike" cap="none">
                <a:solidFill>
                  <a:srgbClr val="3F3F3F"/>
                </a:solidFill>
                <a:latin typeface="Raleway"/>
                <a:ea typeface="Raleway"/>
                <a:cs typeface="Raleway"/>
                <a:sym typeface="Raleway"/>
              </a:rPr>
              <a:t>Objectives for Session 2</a:t>
            </a:r>
            <a:endParaRPr sz="3600" i="0" u="none" strike="noStrike" cap="none">
              <a:solidFill>
                <a:srgbClr val="3F3F3F"/>
              </a:solidFill>
              <a:latin typeface="Raleway"/>
              <a:ea typeface="Raleway"/>
              <a:cs typeface="Raleway"/>
              <a:sym typeface="Raleway"/>
            </a:endParaRPr>
          </a:p>
        </p:txBody>
      </p:sp>
      <p:sp>
        <p:nvSpPr>
          <p:cNvPr id="254" name="Google Shape;254;p39"/>
          <p:cNvSpPr txBox="1">
            <a:spLocks noGrp="1"/>
          </p:cNvSpPr>
          <p:nvPr>
            <p:ph type="body" idx="1"/>
          </p:nvPr>
        </p:nvSpPr>
        <p:spPr>
          <a:xfrm>
            <a:off x="822960" y="1520190"/>
            <a:ext cx="7543800" cy="2881630"/>
          </a:xfrm>
          <a:prstGeom prst="rect">
            <a:avLst/>
          </a:prstGeom>
          <a:noFill/>
          <a:ln>
            <a:noFill/>
          </a:ln>
        </p:spPr>
        <p:txBody>
          <a:bodyPr spcFirstLastPara="1" wrap="square" lIns="0" tIns="34275" rIns="0" bIns="34275" anchor="t" anchorCtr="0">
            <a:noAutofit/>
          </a:bodyPr>
          <a:lstStyle/>
          <a:p>
            <a:pPr marL="457200" marR="0" lvl="0" indent="-419100" algn="l" rtl="0">
              <a:lnSpc>
                <a:spcPct val="90000"/>
              </a:lnSpc>
              <a:spcBef>
                <a:spcPts val="0"/>
              </a:spcBef>
              <a:spcAft>
                <a:spcPts val="0"/>
              </a:spcAft>
              <a:buSzPts val="3000"/>
              <a:buFont typeface="Raleway"/>
              <a:buChar char="●"/>
            </a:pPr>
            <a:r>
              <a:rPr lang="en" sz="3000">
                <a:latin typeface="Raleway"/>
                <a:ea typeface="Raleway"/>
                <a:cs typeface="Raleway"/>
                <a:sym typeface="Raleway"/>
              </a:rPr>
              <a:t>Find data quality information for different datasets</a:t>
            </a:r>
            <a:endParaRPr sz="3000">
              <a:latin typeface="Raleway"/>
              <a:ea typeface="Raleway"/>
              <a:cs typeface="Raleway"/>
              <a:sym typeface="Raleway"/>
            </a:endParaRPr>
          </a:p>
          <a:p>
            <a:pPr marL="0" marR="0" lvl="0" indent="0" algn="l" rtl="0">
              <a:lnSpc>
                <a:spcPct val="90000"/>
              </a:lnSpc>
              <a:spcBef>
                <a:spcPts val="0"/>
              </a:spcBef>
              <a:spcAft>
                <a:spcPts val="0"/>
              </a:spcAft>
              <a:buNone/>
            </a:pPr>
            <a:endParaRPr sz="3000">
              <a:latin typeface="Raleway"/>
              <a:ea typeface="Raleway"/>
              <a:cs typeface="Raleway"/>
              <a:sym typeface="Raleway"/>
            </a:endParaRPr>
          </a:p>
          <a:p>
            <a:pPr marL="457200" marR="0" lvl="0" indent="-419100" algn="l" rtl="0">
              <a:lnSpc>
                <a:spcPct val="90000"/>
              </a:lnSpc>
              <a:spcBef>
                <a:spcPts val="0"/>
              </a:spcBef>
              <a:spcAft>
                <a:spcPts val="0"/>
              </a:spcAft>
              <a:buSzPts val="3000"/>
              <a:buFont typeface="Raleway"/>
              <a:buChar char="●"/>
            </a:pPr>
            <a:r>
              <a:rPr lang="en" sz="3000">
                <a:latin typeface="Raleway"/>
                <a:ea typeface="Raleway"/>
                <a:cs typeface="Raleway"/>
                <a:sym typeface="Raleway"/>
              </a:rPr>
              <a:t>Use open data in a variety of formats to answer specific questions.</a:t>
            </a:r>
            <a:endParaRPr sz="3000">
              <a:latin typeface="Raleway"/>
              <a:ea typeface="Raleway"/>
              <a:cs typeface="Raleway"/>
              <a:sym typeface="Raleway"/>
            </a:endParaRPr>
          </a:p>
          <a:p>
            <a:pPr marL="63500" marR="0" lvl="0" indent="-57150" algn="l" rtl="0">
              <a:lnSpc>
                <a:spcPct val="90000"/>
              </a:lnSpc>
              <a:spcBef>
                <a:spcPts val="0"/>
              </a:spcBef>
              <a:spcAft>
                <a:spcPts val="0"/>
              </a:spcAft>
              <a:buClr>
                <a:schemeClr val="accent1"/>
              </a:buClr>
              <a:buSzPts val="1500"/>
              <a:buFont typeface="Raleway"/>
              <a:buChar char=" "/>
            </a:pPr>
            <a:endParaRPr>
              <a:latin typeface="Raleway"/>
              <a:ea typeface="Raleway"/>
              <a:cs typeface="Raleway"/>
              <a:sym typeface="Raleway"/>
            </a:endParaRPr>
          </a:p>
          <a:p>
            <a:pPr marL="63500" marR="0" lvl="0" indent="-57150" algn="l" rtl="0">
              <a:lnSpc>
                <a:spcPct val="90000"/>
              </a:lnSpc>
              <a:spcBef>
                <a:spcPts val="1100"/>
              </a:spcBef>
              <a:spcAft>
                <a:spcPts val="0"/>
              </a:spcAft>
              <a:buClr>
                <a:schemeClr val="accent1"/>
              </a:buClr>
              <a:buSzPts val="1500"/>
              <a:buFont typeface="Raleway"/>
              <a:buChar char=" "/>
            </a:pPr>
            <a:br>
              <a:rPr lang="en" sz="1500" i="0" u="none" strike="noStrike" cap="none">
                <a:solidFill>
                  <a:srgbClr val="3F3F3F"/>
                </a:solidFill>
                <a:latin typeface="Raleway"/>
                <a:ea typeface="Raleway"/>
                <a:cs typeface="Raleway"/>
                <a:sym typeface="Raleway"/>
              </a:rPr>
            </a:br>
            <a:endParaRPr sz="1500" i="0" u="none" strike="noStrike" cap="none">
              <a:solidFill>
                <a:srgbClr val="3F3F3F"/>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0"/>
          <p:cNvSpPr txBox="1">
            <a:spLocks noGrp="1"/>
          </p:cNvSpPr>
          <p:nvPr>
            <p:ph type="title"/>
          </p:nvPr>
        </p:nvSpPr>
        <p:spPr>
          <a:xfrm>
            <a:off x="408550" y="227150"/>
            <a:ext cx="7890600" cy="1088100"/>
          </a:xfrm>
          <a:prstGeom prst="rect">
            <a:avLst/>
          </a:prstGeom>
          <a:noFill/>
          <a:ln>
            <a:noFill/>
          </a:ln>
        </p:spPr>
        <p:txBody>
          <a:bodyPr spcFirstLastPara="1" wrap="square" lIns="68575" tIns="34275" rIns="68575" bIns="34275" anchor="b" anchorCtr="0">
            <a:noAutofit/>
          </a:bodyPr>
          <a:lstStyle/>
          <a:p>
            <a:pPr marL="0" lvl="0" indent="0" algn="ctr" rtl="0">
              <a:lnSpc>
                <a:spcPct val="90000"/>
              </a:lnSpc>
              <a:spcBef>
                <a:spcPts val="0"/>
              </a:spcBef>
              <a:spcAft>
                <a:spcPts val="0"/>
              </a:spcAft>
              <a:buNone/>
            </a:pPr>
            <a:r>
              <a:rPr lang="en">
                <a:latin typeface="Raleway"/>
                <a:ea typeface="Raleway"/>
                <a:cs typeface="Raleway"/>
                <a:sym typeface="Raleway"/>
              </a:rPr>
              <a:t>The Details Behind the Data </a:t>
            </a:r>
            <a:endParaRPr>
              <a:latin typeface="Raleway"/>
              <a:ea typeface="Raleway"/>
              <a:cs typeface="Raleway"/>
              <a:sym typeface="Raleway"/>
            </a:endParaRPr>
          </a:p>
        </p:txBody>
      </p:sp>
      <p:sp>
        <p:nvSpPr>
          <p:cNvPr id="261" name="Google Shape;261;p40"/>
          <p:cNvSpPr txBox="1">
            <a:spLocks noGrp="1"/>
          </p:cNvSpPr>
          <p:nvPr>
            <p:ph type="body" idx="1"/>
          </p:nvPr>
        </p:nvSpPr>
        <p:spPr>
          <a:xfrm>
            <a:off x="304700" y="1401675"/>
            <a:ext cx="8641500" cy="3278700"/>
          </a:xfrm>
          <a:prstGeom prst="rect">
            <a:avLst/>
          </a:prstGeom>
          <a:noFill/>
          <a:ln>
            <a:noFill/>
          </a:ln>
        </p:spPr>
        <p:txBody>
          <a:bodyPr spcFirstLastPara="1" wrap="square" lIns="0" tIns="34275" rIns="0" bIns="34275" anchor="t" anchorCtr="0">
            <a:noAutofit/>
          </a:bodyPr>
          <a:lstStyle/>
          <a:p>
            <a:pPr marL="0" marR="0" lvl="0" indent="0" algn="l" rtl="0">
              <a:lnSpc>
                <a:spcPct val="90000"/>
              </a:lnSpc>
              <a:spcBef>
                <a:spcPts val="0"/>
              </a:spcBef>
              <a:spcAft>
                <a:spcPts val="0"/>
              </a:spcAft>
              <a:buNone/>
            </a:pPr>
            <a:r>
              <a:rPr lang="en" sz="2400">
                <a:latin typeface="Raleway"/>
                <a:ea typeface="Raleway"/>
                <a:cs typeface="Raleway"/>
                <a:sym typeface="Raleway"/>
              </a:rPr>
              <a:t>What is </a:t>
            </a:r>
            <a:r>
              <a:rPr lang="en" sz="2400" i="0" u="none" strike="noStrike" cap="none">
                <a:solidFill>
                  <a:srgbClr val="3F3F3F"/>
                </a:solidFill>
                <a:latin typeface="Raleway"/>
                <a:ea typeface="Raleway"/>
                <a:cs typeface="Raleway"/>
                <a:sym typeface="Raleway"/>
              </a:rPr>
              <a:t>Metadata</a:t>
            </a:r>
            <a:r>
              <a:rPr lang="en" sz="2400">
                <a:latin typeface="Raleway"/>
                <a:ea typeface="Raleway"/>
                <a:cs typeface="Raleway"/>
                <a:sym typeface="Raleway"/>
              </a:rPr>
              <a:t>? </a:t>
            </a:r>
            <a:endParaRPr sz="2400">
              <a:latin typeface="Raleway"/>
              <a:ea typeface="Raleway"/>
              <a:cs typeface="Raleway"/>
              <a:sym typeface="Raleway"/>
            </a:endParaRPr>
          </a:p>
          <a:p>
            <a:pPr marL="457200" marR="0" lvl="0" indent="-381000" algn="l" rtl="0">
              <a:lnSpc>
                <a:spcPct val="90000"/>
              </a:lnSpc>
              <a:spcBef>
                <a:spcPts val="0"/>
              </a:spcBef>
              <a:spcAft>
                <a:spcPts val="0"/>
              </a:spcAft>
              <a:buSzPts val="2400"/>
              <a:buFont typeface="Raleway"/>
              <a:buChar char="●"/>
            </a:pPr>
            <a:r>
              <a:rPr lang="en" sz="2400">
                <a:latin typeface="Raleway"/>
                <a:ea typeface="Raleway"/>
                <a:cs typeface="Raleway"/>
                <a:sym typeface="Raleway"/>
              </a:rPr>
              <a:t>Data (or information) </a:t>
            </a:r>
            <a:r>
              <a:rPr lang="en" sz="2400" i="0" u="none" strike="noStrike" cap="none">
                <a:solidFill>
                  <a:srgbClr val="3F3F3F"/>
                </a:solidFill>
                <a:latin typeface="Raleway"/>
                <a:ea typeface="Raleway"/>
                <a:cs typeface="Raleway"/>
                <a:sym typeface="Raleway"/>
              </a:rPr>
              <a:t>that describes the data</a:t>
            </a:r>
            <a:endParaRPr sz="2400" i="0" u="none" strike="noStrike" cap="none">
              <a:solidFill>
                <a:srgbClr val="3F3F3F"/>
              </a:solidFill>
              <a:latin typeface="Raleway"/>
              <a:ea typeface="Raleway"/>
              <a:cs typeface="Raleway"/>
              <a:sym typeface="Raleway"/>
            </a:endParaRPr>
          </a:p>
          <a:p>
            <a:pPr marL="0" marR="0" lvl="0" indent="0" algn="l" rtl="0">
              <a:lnSpc>
                <a:spcPct val="90000"/>
              </a:lnSpc>
              <a:spcBef>
                <a:spcPts val="0"/>
              </a:spcBef>
              <a:spcAft>
                <a:spcPts val="0"/>
              </a:spcAft>
              <a:buNone/>
            </a:pPr>
            <a:endParaRPr sz="2400">
              <a:latin typeface="Raleway"/>
              <a:ea typeface="Raleway"/>
              <a:cs typeface="Raleway"/>
              <a:sym typeface="Raleway"/>
            </a:endParaRPr>
          </a:p>
          <a:p>
            <a:pPr marL="0" marR="0" lvl="0" indent="0" algn="l" rtl="0">
              <a:lnSpc>
                <a:spcPct val="90000"/>
              </a:lnSpc>
              <a:spcBef>
                <a:spcPts val="0"/>
              </a:spcBef>
              <a:spcAft>
                <a:spcPts val="0"/>
              </a:spcAft>
              <a:buNone/>
            </a:pPr>
            <a:r>
              <a:rPr lang="en" sz="2400">
                <a:latin typeface="Raleway"/>
                <a:ea typeface="Raleway"/>
                <a:cs typeface="Raleway"/>
                <a:sym typeface="Raleway"/>
              </a:rPr>
              <a:t>Why is it important? </a:t>
            </a:r>
            <a:r>
              <a:rPr lang="en" sz="2400" u="sng">
                <a:latin typeface="Raleway"/>
                <a:ea typeface="Raleway"/>
                <a:cs typeface="Raleway"/>
                <a:sym typeface="Raleway"/>
              </a:rPr>
              <a:t>QUALITY… </a:t>
            </a:r>
            <a:endParaRPr sz="2400" u="sng">
              <a:latin typeface="Raleway"/>
              <a:ea typeface="Raleway"/>
              <a:cs typeface="Raleway"/>
              <a:sym typeface="Raleway"/>
            </a:endParaRPr>
          </a:p>
          <a:p>
            <a:pPr marL="457200" marR="0" lvl="0" indent="-381000" algn="l" rtl="0">
              <a:lnSpc>
                <a:spcPct val="90000"/>
              </a:lnSpc>
              <a:spcBef>
                <a:spcPts val="0"/>
              </a:spcBef>
              <a:spcAft>
                <a:spcPts val="0"/>
              </a:spcAft>
              <a:buSzPts val="2400"/>
              <a:buFont typeface="Raleway"/>
              <a:buChar char="●"/>
            </a:pPr>
            <a:r>
              <a:rPr lang="en" sz="2400">
                <a:latin typeface="Raleway"/>
                <a:ea typeface="Raleway"/>
                <a:cs typeface="Raleway"/>
                <a:sym typeface="Raleway"/>
              </a:rPr>
              <a:t>For the same reason that you…</a:t>
            </a:r>
            <a:endParaRPr sz="2400">
              <a:latin typeface="Raleway"/>
              <a:ea typeface="Raleway"/>
              <a:cs typeface="Raleway"/>
              <a:sym typeface="Raleway"/>
            </a:endParaRPr>
          </a:p>
          <a:p>
            <a:pPr marL="1371600" marR="0" lvl="1" indent="-381000" algn="l" rtl="0">
              <a:lnSpc>
                <a:spcPct val="90000"/>
              </a:lnSpc>
              <a:spcBef>
                <a:spcPts val="0"/>
              </a:spcBef>
              <a:spcAft>
                <a:spcPts val="0"/>
              </a:spcAft>
              <a:buSzPts val="2400"/>
              <a:buFont typeface="Raleway"/>
              <a:buChar char="○"/>
            </a:pPr>
            <a:r>
              <a:rPr lang="en" sz="2400">
                <a:latin typeface="Raleway"/>
                <a:ea typeface="Raleway"/>
                <a:cs typeface="Raleway"/>
                <a:sym typeface="Raleway"/>
              </a:rPr>
              <a:t>look at the date on a news article</a:t>
            </a:r>
            <a:endParaRPr sz="2400">
              <a:latin typeface="Raleway"/>
              <a:ea typeface="Raleway"/>
              <a:cs typeface="Raleway"/>
              <a:sym typeface="Raleway"/>
            </a:endParaRPr>
          </a:p>
          <a:p>
            <a:pPr marL="1371600" marR="0" lvl="1" indent="-381000" algn="l" rtl="0">
              <a:lnSpc>
                <a:spcPct val="90000"/>
              </a:lnSpc>
              <a:spcBef>
                <a:spcPts val="0"/>
              </a:spcBef>
              <a:spcAft>
                <a:spcPts val="0"/>
              </a:spcAft>
              <a:buSzPts val="2400"/>
              <a:buFont typeface="Raleway"/>
              <a:buChar char="○"/>
            </a:pPr>
            <a:r>
              <a:rPr lang="en" sz="2400">
                <a:latin typeface="Raleway"/>
                <a:ea typeface="Raleway"/>
                <a:cs typeface="Raleway"/>
                <a:sym typeface="Raleway"/>
              </a:rPr>
              <a:t>trust some websites more than others</a:t>
            </a:r>
            <a:endParaRPr sz="2400">
              <a:latin typeface="Raleway"/>
              <a:ea typeface="Raleway"/>
              <a:cs typeface="Raleway"/>
              <a:sym typeface="Raleway"/>
            </a:endParaRPr>
          </a:p>
          <a:p>
            <a:pPr marL="1371600" marR="0" lvl="1" indent="-381000" algn="l" rtl="0">
              <a:lnSpc>
                <a:spcPct val="90000"/>
              </a:lnSpc>
              <a:spcBef>
                <a:spcPts val="0"/>
              </a:spcBef>
              <a:spcAft>
                <a:spcPts val="0"/>
              </a:spcAft>
              <a:buSzPts val="2400"/>
              <a:buFont typeface="Raleway"/>
              <a:buChar char="○"/>
            </a:pPr>
            <a:r>
              <a:rPr lang="en" sz="2400">
                <a:latin typeface="Raleway"/>
                <a:ea typeface="Raleway"/>
                <a:cs typeface="Raleway"/>
                <a:sym typeface="Raleway"/>
              </a:rPr>
              <a:t>read the instructions before putting together a piece of furniture</a:t>
            </a:r>
            <a:endParaRPr sz="2400">
              <a:latin typeface="Raleway"/>
              <a:ea typeface="Raleway"/>
              <a:cs typeface="Raleway"/>
              <a:sym typeface="Raleway"/>
            </a:endParaRPr>
          </a:p>
          <a:p>
            <a:pPr marL="457200" marR="0" lvl="0" indent="0" algn="l" rtl="0">
              <a:lnSpc>
                <a:spcPct val="90000"/>
              </a:lnSpc>
              <a:spcBef>
                <a:spcPts val="0"/>
              </a:spcBef>
              <a:spcAft>
                <a:spcPts val="0"/>
              </a:spcAft>
              <a:buNone/>
            </a:pPr>
            <a:endParaRPr sz="2400">
              <a:latin typeface="Raleway"/>
              <a:ea typeface="Raleway"/>
              <a:cs typeface="Raleway"/>
              <a:sym typeface="Raleway"/>
            </a:endParaRPr>
          </a:p>
          <a:p>
            <a:pPr marL="0" marR="0" lvl="0" indent="0" algn="l" rtl="0">
              <a:lnSpc>
                <a:spcPct val="90000"/>
              </a:lnSpc>
              <a:spcBef>
                <a:spcPts val="0"/>
              </a:spcBef>
              <a:spcAft>
                <a:spcPts val="0"/>
              </a:spcAft>
              <a:buNone/>
            </a:pPr>
            <a:endParaRPr sz="2400">
              <a:latin typeface="Raleway"/>
              <a:ea typeface="Raleway"/>
              <a:cs typeface="Raleway"/>
              <a:sym typeface="Raleway"/>
            </a:endParaRPr>
          </a:p>
          <a:p>
            <a:pPr marL="0" marR="0" lvl="0" indent="0" algn="l" rtl="0">
              <a:lnSpc>
                <a:spcPct val="90000"/>
              </a:lnSpc>
              <a:spcBef>
                <a:spcPts val="0"/>
              </a:spcBef>
              <a:spcAft>
                <a:spcPts val="0"/>
              </a:spcAft>
              <a:buNone/>
            </a:pPr>
            <a:endParaRPr sz="2400">
              <a:latin typeface="Raleway"/>
              <a:ea typeface="Raleway"/>
              <a:cs typeface="Raleway"/>
              <a:sym typeface="Raleway"/>
            </a:endParaRPr>
          </a:p>
          <a:p>
            <a:pPr marL="63500" marR="0" lvl="0" indent="38100" algn="l" rtl="0">
              <a:lnSpc>
                <a:spcPct val="90000"/>
              </a:lnSpc>
              <a:spcBef>
                <a:spcPts val="1100"/>
              </a:spcBef>
              <a:spcAft>
                <a:spcPts val="0"/>
              </a:spcAft>
              <a:buClr>
                <a:schemeClr val="accent1"/>
              </a:buClr>
              <a:buSzPts val="1500"/>
              <a:buFont typeface="Calibri"/>
              <a:buNone/>
            </a:pPr>
            <a:endParaRPr sz="1500" i="0" u="none" strike="noStrike" cap="none">
              <a:solidFill>
                <a:srgbClr val="3F3F3F"/>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41"/>
          <p:cNvSpPr txBox="1">
            <a:spLocks noGrp="1"/>
          </p:cNvSpPr>
          <p:nvPr>
            <p:ph type="title"/>
          </p:nvPr>
        </p:nvSpPr>
        <p:spPr>
          <a:xfrm>
            <a:off x="823050" y="214950"/>
            <a:ext cx="7647900" cy="1088100"/>
          </a:xfrm>
          <a:prstGeom prst="rect">
            <a:avLst/>
          </a:prstGeom>
        </p:spPr>
        <p:txBody>
          <a:bodyPr spcFirstLastPara="1" wrap="square" lIns="68575" tIns="68575" rIns="68575" bIns="68575" anchor="b" anchorCtr="0">
            <a:noAutofit/>
          </a:bodyPr>
          <a:lstStyle/>
          <a:p>
            <a:pPr marL="0" lvl="0" indent="0" algn="ctr" rtl="0">
              <a:lnSpc>
                <a:spcPct val="90000"/>
              </a:lnSpc>
              <a:spcBef>
                <a:spcPts val="0"/>
              </a:spcBef>
              <a:spcAft>
                <a:spcPts val="0"/>
              </a:spcAft>
              <a:buClr>
                <a:schemeClr val="dk1"/>
              </a:buClr>
              <a:buSzPts val="1100"/>
              <a:buFont typeface="Arial"/>
              <a:buNone/>
            </a:pPr>
            <a:r>
              <a:rPr lang="en" sz="3000">
                <a:latin typeface="Raleway"/>
                <a:ea typeface="Raleway"/>
                <a:cs typeface="Raleway"/>
                <a:sym typeface="Raleway"/>
              </a:rPr>
              <a:t>Who, What, When, Where, Why (and How) </a:t>
            </a:r>
            <a:endParaRPr sz="3000">
              <a:latin typeface="Raleway"/>
              <a:ea typeface="Raleway"/>
              <a:cs typeface="Raleway"/>
              <a:sym typeface="Raleway"/>
            </a:endParaRPr>
          </a:p>
          <a:p>
            <a:pPr marL="0" lvl="0" indent="0" algn="ctr">
              <a:spcBef>
                <a:spcPts val="0"/>
              </a:spcBef>
              <a:spcAft>
                <a:spcPts val="0"/>
              </a:spcAft>
              <a:buNone/>
            </a:pPr>
            <a:r>
              <a:rPr lang="en">
                <a:latin typeface="Raleway"/>
                <a:ea typeface="Raleway"/>
                <a:cs typeface="Raleway"/>
                <a:sym typeface="Raleway"/>
              </a:rPr>
              <a:t>The 5 Ws</a:t>
            </a:r>
            <a:endParaRPr>
              <a:latin typeface="Raleway"/>
              <a:ea typeface="Raleway"/>
              <a:cs typeface="Raleway"/>
              <a:sym typeface="Raleway"/>
            </a:endParaRPr>
          </a:p>
        </p:txBody>
      </p:sp>
      <p:sp>
        <p:nvSpPr>
          <p:cNvPr id="267" name="Google Shape;267;p41"/>
          <p:cNvSpPr txBox="1">
            <a:spLocks noGrp="1"/>
          </p:cNvSpPr>
          <p:nvPr>
            <p:ph type="body" idx="1"/>
          </p:nvPr>
        </p:nvSpPr>
        <p:spPr>
          <a:xfrm>
            <a:off x="823050" y="1193375"/>
            <a:ext cx="8159700" cy="3645300"/>
          </a:xfrm>
          <a:prstGeom prst="rect">
            <a:avLst/>
          </a:prstGeom>
        </p:spPr>
        <p:txBody>
          <a:bodyPr spcFirstLastPara="1" wrap="square" lIns="68575" tIns="68575" rIns="68575" bIns="68575" anchor="t" anchorCtr="0">
            <a:noAutofit/>
          </a:bodyPr>
          <a:lstStyle/>
          <a:p>
            <a:pPr marL="457200" lvl="0" indent="-355600" rtl="0">
              <a:lnSpc>
                <a:spcPct val="115000"/>
              </a:lnSpc>
              <a:spcBef>
                <a:spcPts val="1100"/>
              </a:spcBef>
              <a:spcAft>
                <a:spcPts val="0"/>
              </a:spcAft>
              <a:buSzPts val="2000"/>
              <a:buFont typeface="Raleway"/>
              <a:buChar char="●"/>
            </a:pPr>
            <a:r>
              <a:rPr lang="en" sz="2000">
                <a:latin typeface="Raleway"/>
                <a:ea typeface="Raleway"/>
                <a:cs typeface="Raleway"/>
                <a:sym typeface="Raleway"/>
              </a:rPr>
              <a:t>Who </a:t>
            </a:r>
            <a:r>
              <a:rPr lang="en" sz="2000" u="sng">
                <a:latin typeface="Raleway"/>
                <a:ea typeface="Raleway"/>
                <a:cs typeface="Raleway"/>
                <a:sym typeface="Raleway"/>
              </a:rPr>
              <a:t>PUBLISHED</a:t>
            </a:r>
            <a:r>
              <a:rPr lang="en" sz="2000">
                <a:latin typeface="Raleway"/>
                <a:ea typeface="Raleway"/>
                <a:cs typeface="Raleway"/>
                <a:sym typeface="Raleway"/>
              </a:rPr>
              <a:t> it? </a:t>
            </a:r>
            <a:endParaRPr sz="2000">
              <a:latin typeface="Raleway"/>
              <a:ea typeface="Raleway"/>
              <a:cs typeface="Raleway"/>
              <a:sym typeface="Raleway"/>
            </a:endParaRPr>
          </a:p>
          <a:p>
            <a:pPr marL="457200" lvl="0" indent="-355600" rtl="0">
              <a:lnSpc>
                <a:spcPct val="115000"/>
              </a:lnSpc>
              <a:spcBef>
                <a:spcPts val="0"/>
              </a:spcBef>
              <a:spcAft>
                <a:spcPts val="0"/>
              </a:spcAft>
              <a:buSzPts val="2000"/>
              <a:buFont typeface="Raleway"/>
              <a:buChar char="●"/>
            </a:pPr>
            <a:r>
              <a:rPr lang="en" sz="2000">
                <a:latin typeface="Raleway"/>
                <a:ea typeface="Raleway"/>
                <a:cs typeface="Raleway"/>
                <a:sym typeface="Raleway"/>
              </a:rPr>
              <a:t>Who/What is the </a:t>
            </a:r>
            <a:r>
              <a:rPr lang="en" sz="2000" u="sng">
                <a:latin typeface="Raleway"/>
                <a:ea typeface="Raleway"/>
                <a:cs typeface="Raleway"/>
                <a:sym typeface="Raleway"/>
              </a:rPr>
              <a:t>SOURCE</a:t>
            </a:r>
            <a:r>
              <a:rPr lang="en" sz="2000">
                <a:latin typeface="Raleway"/>
                <a:ea typeface="Raleway"/>
                <a:cs typeface="Raleway"/>
                <a:sym typeface="Raleway"/>
              </a:rPr>
              <a:t>?</a:t>
            </a:r>
            <a:endParaRPr sz="2000">
              <a:latin typeface="Raleway"/>
              <a:ea typeface="Raleway"/>
              <a:cs typeface="Raleway"/>
              <a:sym typeface="Raleway"/>
            </a:endParaRPr>
          </a:p>
          <a:p>
            <a:pPr marL="457200" lvl="0" indent="-355600" rtl="0">
              <a:lnSpc>
                <a:spcPct val="115000"/>
              </a:lnSpc>
              <a:spcBef>
                <a:spcPts val="0"/>
              </a:spcBef>
              <a:spcAft>
                <a:spcPts val="0"/>
              </a:spcAft>
              <a:buSzPts val="2000"/>
              <a:buFont typeface="Raleway"/>
              <a:buChar char="●"/>
            </a:pPr>
            <a:r>
              <a:rPr lang="en" sz="2000">
                <a:latin typeface="Raleway"/>
                <a:ea typeface="Raleway"/>
                <a:cs typeface="Raleway"/>
                <a:sym typeface="Raleway"/>
              </a:rPr>
              <a:t>What </a:t>
            </a:r>
            <a:r>
              <a:rPr lang="en" sz="2000" u="sng">
                <a:latin typeface="Raleway"/>
                <a:ea typeface="Raleway"/>
                <a:cs typeface="Raleway"/>
                <a:sym typeface="Raleway"/>
              </a:rPr>
              <a:t>TYPE</a:t>
            </a:r>
            <a:r>
              <a:rPr lang="en" sz="2000">
                <a:latin typeface="Raleway"/>
                <a:ea typeface="Raleway"/>
                <a:cs typeface="Raleway"/>
                <a:sym typeface="Raleway"/>
              </a:rPr>
              <a:t> of data? (text, numbers, images, etc.)</a:t>
            </a:r>
            <a:endParaRPr sz="2000">
              <a:latin typeface="Raleway"/>
              <a:ea typeface="Raleway"/>
              <a:cs typeface="Raleway"/>
              <a:sym typeface="Raleway"/>
            </a:endParaRPr>
          </a:p>
          <a:p>
            <a:pPr marL="457200" lvl="0" indent="-355600" rtl="0">
              <a:lnSpc>
                <a:spcPct val="115000"/>
              </a:lnSpc>
              <a:spcBef>
                <a:spcPts val="0"/>
              </a:spcBef>
              <a:spcAft>
                <a:spcPts val="0"/>
              </a:spcAft>
              <a:buSzPts val="2000"/>
              <a:buFont typeface="Raleway"/>
              <a:buChar char="●"/>
            </a:pPr>
            <a:r>
              <a:rPr lang="en" sz="2000">
                <a:latin typeface="Raleway"/>
                <a:ea typeface="Raleway"/>
                <a:cs typeface="Raleway"/>
                <a:sym typeface="Raleway"/>
              </a:rPr>
              <a:t>What </a:t>
            </a:r>
            <a:r>
              <a:rPr lang="en" sz="2000" u="sng">
                <a:latin typeface="Raleway"/>
                <a:ea typeface="Raleway"/>
                <a:cs typeface="Raleway"/>
                <a:sym typeface="Raleway"/>
              </a:rPr>
              <a:t>FORMAT</a:t>
            </a:r>
            <a:r>
              <a:rPr lang="en" sz="2000">
                <a:latin typeface="Raleway"/>
                <a:ea typeface="Raleway"/>
                <a:cs typeface="Raleway"/>
                <a:sym typeface="Raleway"/>
              </a:rPr>
              <a:t> of data? (TXT, XLS, SHP, CSV, etc.)</a:t>
            </a:r>
            <a:endParaRPr sz="2000">
              <a:latin typeface="Raleway"/>
              <a:ea typeface="Raleway"/>
              <a:cs typeface="Raleway"/>
              <a:sym typeface="Raleway"/>
            </a:endParaRPr>
          </a:p>
          <a:p>
            <a:pPr marL="457200" lvl="0" indent="-355600" rtl="0">
              <a:lnSpc>
                <a:spcPct val="115000"/>
              </a:lnSpc>
              <a:spcBef>
                <a:spcPts val="0"/>
              </a:spcBef>
              <a:spcAft>
                <a:spcPts val="0"/>
              </a:spcAft>
              <a:buSzPts val="2000"/>
              <a:buFont typeface="Raleway"/>
              <a:buChar char="●"/>
            </a:pPr>
            <a:r>
              <a:rPr lang="en" sz="2000">
                <a:latin typeface="Raleway"/>
                <a:ea typeface="Raleway"/>
                <a:cs typeface="Raleway"/>
                <a:sym typeface="Raleway"/>
              </a:rPr>
              <a:t>What is it? </a:t>
            </a:r>
            <a:r>
              <a:rPr lang="en" sz="2000" u="sng">
                <a:latin typeface="Raleway"/>
                <a:ea typeface="Raleway"/>
                <a:cs typeface="Raleway"/>
                <a:sym typeface="Raleway"/>
              </a:rPr>
              <a:t>DESCRIPTION</a:t>
            </a:r>
            <a:endParaRPr sz="2000" u="sng">
              <a:latin typeface="Raleway"/>
              <a:ea typeface="Raleway"/>
              <a:cs typeface="Raleway"/>
              <a:sym typeface="Raleway"/>
            </a:endParaRPr>
          </a:p>
          <a:p>
            <a:pPr marL="457200" lvl="0" indent="-355600" rtl="0">
              <a:lnSpc>
                <a:spcPct val="115000"/>
              </a:lnSpc>
              <a:spcBef>
                <a:spcPts val="0"/>
              </a:spcBef>
              <a:spcAft>
                <a:spcPts val="0"/>
              </a:spcAft>
              <a:buSzPts val="2000"/>
              <a:buFont typeface="Raleway"/>
              <a:buChar char="●"/>
            </a:pPr>
            <a:r>
              <a:rPr lang="en" sz="2000">
                <a:latin typeface="Raleway"/>
                <a:ea typeface="Raleway"/>
                <a:cs typeface="Raleway"/>
                <a:sym typeface="Raleway"/>
              </a:rPr>
              <a:t>When were the data published? </a:t>
            </a:r>
            <a:r>
              <a:rPr lang="en" sz="2000" u="sng">
                <a:latin typeface="Raleway"/>
                <a:ea typeface="Raleway"/>
                <a:cs typeface="Raleway"/>
                <a:sym typeface="Raleway"/>
              </a:rPr>
              <a:t>DATE</a:t>
            </a:r>
            <a:endParaRPr sz="2000">
              <a:latin typeface="Raleway"/>
              <a:ea typeface="Raleway"/>
              <a:cs typeface="Raleway"/>
              <a:sym typeface="Raleway"/>
            </a:endParaRPr>
          </a:p>
          <a:p>
            <a:pPr marL="457200" lvl="0" indent="-355600" rtl="0">
              <a:lnSpc>
                <a:spcPct val="115000"/>
              </a:lnSpc>
              <a:spcBef>
                <a:spcPts val="0"/>
              </a:spcBef>
              <a:spcAft>
                <a:spcPts val="0"/>
              </a:spcAft>
              <a:buSzPts val="2000"/>
              <a:buFont typeface="Raleway"/>
              <a:buChar char="●"/>
            </a:pPr>
            <a:r>
              <a:rPr lang="en" sz="2000">
                <a:latin typeface="Raleway"/>
                <a:ea typeface="Raleway"/>
                <a:cs typeface="Raleway"/>
                <a:sym typeface="Raleway"/>
              </a:rPr>
              <a:t>Where/When are the data from? </a:t>
            </a:r>
            <a:r>
              <a:rPr lang="en" sz="2000" u="sng">
                <a:latin typeface="Raleway"/>
                <a:ea typeface="Raleway"/>
                <a:cs typeface="Raleway"/>
                <a:sym typeface="Raleway"/>
              </a:rPr>
              <a:t>COVERAGE</a:t>
            </a:r>
            <a:endParaRPr sz="2000" u="sng">
              <a:latin typeface="Raleway"/>
              <a:ea typeface="Raleway"/>
              <a:cs typeface="Raleway"/>
              <a:sym typeface="Raleway"/>
            </a:endParaRPr>
          </a:p>
          <a:p>
            <a:pPr marL="457200" lvl="0" indent="-355600" rtl="0">
              <a:lnSpc>
                <a:spcPct val="115000"/>
              </a:lnSpc>
              <a:spcBef>
                <a:spcPts val="0"/>
              </a:spcBef>
              <a:spcAft>
                <a:spcPts val="0"/>
              </a:spcAft>
              <a:buSzPts val="2000"/>
              <a:buFont typeface="Raleway"/>
              <a:buChar char="●"/>
            </a:pPr>
            <a:r>
              <a:rPr lang="en" sz="2000">
                <a:latin typeface="Raleway"/>
                <a:ea typeface="Raleway"/>
                <a:cs typeface="Raleway"/>
                <a:sym typeface="Raleway"/>
              </a:rPr>
              <a:t>How can I use it? </a:t>
            </a:r>
            <a:r>
              <a:rPr lang="en" sz="2000" u="sng">
                <a:latin typeface="Raleway"/>
                <a:ea typeface="Raleway"/>
                <a:cs typeface="Raleway"/>
                <a:sym typeface="Raleway"/>
              </a:rPr>
              <a:t>LICENSE</a:t>
            </a:r>
            <a:endParaRPr sz="2000" u="sng">
              <a:latin typeface="Raleway"/>
              <a:ea typeface="Raleway"/>
              <a:cs typeface="Raleway"/>
              <a:sym typeface="Raleway"/>
            </a:endParaRPr>
          </a:p>
          <a:p>
            <a:pPr marL="457200" lvl="0" indent="-355600" rtl="0">
              <a:lnSpc>
                <a:spcPct val="115000"/>
              </a:lnSpc>
              <a:spcBef>
                <a:spcPts val="0"/>
              </a:spcBef>
              <a:spcAft>
                <a:spcPts val="0"/>
              </a:spcAft>
              <a:buSzPts val="2000"/>
              <a:buFont typeface="Raleway"/>
              <a:buChar char="●"/>
            </a:pPr>
            <a:r>
              <a:rPr lang="en" sz="2000">
                <a:latin typeface="Raleway"/>
                <a:ea typeface="Raleway"/>
                <a:cs typeface="Raleway"/>
                <a:sym typeface="Raleway"/>
              </a:rPr>
              <a:t>Why publish? </a:t>
            </a:r>
            <a:r>
              <a:rPr lang="en" sz="2000" u="sng">
                <a:latin typeface="Raleway"/>
                <a:ea typeface="Raleway"/>
                <a:cs typeface="Raleway"/>
                <a:sym typeface="Raleway"/>
              </a:rPr>
              <a:t>DESCRIPTION </a:t>
            </a:r>
            <a:r>
              <a:rPr lang="en" sz="2000">
                <a:latin typeface="Raleway"/>
                <a:ea typeface="Raleway"/>
                <a:cs typeface="Raleway"/>
                <a:sym typeface="Raleway"/>
              </a:rPr>
              <a:t>(not usually included)</a:t>
            </a:r>
            <a:endParaRPr sz="2000">
              <a:latin typeface="Raleway"/>
              <a:ea typeface="Raleway"/>
              <a:cs typeface="Raleway"/>
              <a:sym typeface="Raleway"/>
            </a:endParaRPr>
          </a:p>
          <a:p>
            <a:pPr marL="0" lvl="0" indent="0" rtl="0">
              <a:lnSpc>
                <a:spcPct val="115000"/>
              </a:lnSpc>
              <a:spcBef>
                <a:spcPts val="1100"/>
              </a:spcBef>
              <a:spcAft>
                <a:spcPts val="0"/>
              </a:spcAft>
              <a:buNone/>
            </a:pPr>
            <a:endParaRPr sz="2400">
              <a:latin typeface="Raleway"/>
              <a:ea typeface="Raleway"/>
              <a:cs typeface="Raleway"/>
              <a:sym typeface="Raleway"/>
            </a:endParaRPr>
          </a:p>
          <a:p>
            <a:pPr marL="0" lvl="0" indent="0" rtl="0">
              <a:lnSpc>
                <a:spcPct val="80000"/>
              </a:lnSpc>
              <a:spcBef>
                <a:spcPts val="1100"/>
              </a:spcBef>
              <a:spcAft>
                <a:spcPts val="0"/>
              </a:spcAft>
              <a:buNone/>
            </a:pPr>
            <a:endParaRPr sz="2400">
              <a:latin typeface="Raleway"/>
              <a:ea typeface="Raleway"/>
              <a:cs typeface="Raleway"/>
              <a:sym typeface="Raleway"/>
            </a:endParaRPr>
          </a:p>
          <a:p>
            <a:pPr marL="63500" lvl="0" indent="38100" rtl="0">
              <a:spcBef>
                <a:spcPts val="900"/>
              </a:spcBef>
              <a:spcAft>
                <a:spcPts val="200"/>
              </a:spcAft>
              <a:buNone/>
            </a:pPr>
            <a:endParaRPr/>
          </a:p>
        </p:txBody>
      </p:sp>
      <p:sp>
        <p:nvSpPr>
          <p:cNvPr id="268" name="Google Shape;268;p41"/>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t> </a:t>
            </a:r>
            <a:endParaRPr/>
          </a:p>
        </p:txBody>
      </p:sp>
      <p:sp>
        <p:nvSpPr>
          <p:cNvPr id="269" name="Google Shape;269;p41"/>
          <p:cNvSpPr txBox="1"/>
          <p:nvPr/>
        </p:nvSpPr>
        <p:spPr>
          <a:xfrm>
            <a:off x="152400" y="152400"/>
            <a:ext cx="3000000" cy="300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t> </a:t>
            </a:r>
            <a:endParaRPr/>
          </a:p>
        </p:txBody>
      </p:sp>
      <p:sp>
        <p:nvSpPr>
          <p:cNvPr id="270" name="Google Shape;270;p41"/>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2"/>
          <p:cNvSpPr txBox="1">
            <a:spLocks noGrp="1"/>
          </p:cNvSpPr>
          <p:nvPr>
            <p:ph type="title"/>
          </p:nvPr>
        </p:nvSpPr>
        <p:spPr>
          <a:xfrm>
            <a:off x="822960" y="214952"/>
            <a:ext cx="7543800" cy="1088100"/>
          </a:xfrm>
          <a:prstGeom prst="rect">
            <a:avLst/>
          </a:prstGeom>
        </p:spPr>
        <p:txBody>
          <a:bodyPr spcFirstLastPara="1" wrap="square" lIns="68575" tIns="68575" rIns="68575" bIns="68575" anchor="b" anchorCtr="0">
            <a:noAutofit/>
          </a:bodyPr>
          <a:lstStyle/>
          <a:p>
            <a:pPr marL="0" lvl="0" indent="0">
              <a:spcBef>
                <a:spcPts val="0"/>
              </a:spcBef>
              <a:spcAft>
                <a:spcPts val="0"/>
              </a:spcAft>
              <a:buNone/>
            </a:pPr>
            <a:r>
              <a:rPr lang="en">
                <a:solidFill>
                  <a:srgbClr val="3F3F3F"/>
                </a:solidFill>
              </a:rPr>
              <a:t>Metadata You Know and Love</a:t>
            </a:r>
            <a:endParaRPr/>
          </a:p>
        </p:txBody>
      </p:sp>
      <p:sp>
        <p:nvSpPr>
          <p:cNvPr id="276" name="Google Shape;276;p42"/>
          <p:cNvSpPr txBox="1">
            <a:spLocks noGrp="1"/>
          </p:cNvSpPr>
          <p:nvPr>
            <p:ph type="body" idx="1"/>
          </p:nvPr>
        </p:nvSpPr>
        <p:spPr>
          <a:xfrm>
            <a:off x="822960" y="1384300"/>
            <a:ext cx="7543800" cy="3017400"/>
          </a:xfrm>
          <a:prstGeom prst="rect">
            <a:avLst/>
          </a:prstGeom>
        </p:spPr>
        <p:txBody>
          <a:bodyPr spcFirstLastPara="1" wrap="square" lIns="68575" tIns="68575" rIns="68575" bIns="68575" anchor="t" anchorCtr="0">
            <a:noAutofit/>
          </a:bodyPr>
          <a:lstStyle/>
          <a:p>
            <a:pPr marL="63500" lvl="0" indent="38100" algn="ctr">
              <a:spcBef>
                <a:spcPts val="900"/>
              </a:spcBef>
              <a:spcAft>
                <a:spcPts val="200"/>
              </a:spcAft>
              <a:buNone/>
            </a:pPr>
            <a:r>
              <a:rPr lang="en" sz="2400"/>
              <a:t>iTunes Album and Song Information</a:t>
            </a:r>
            <a:r>
              <a:rPr lang="en"/>
              <a:t> </a:t>
            </a:r>
            <a:endParaRPr/>
          </a:p>
        </p:txBody>
      </p:sp>
      <p:pic>
        <p:nvPicPr>
          <p:cNvPr id="277" name="Google Shape;277;p42"/>
          <p:cNvPicPr preferRelativeResize="0"/>
          <p:nvPr/>
        </p:nvPicPr>
        <p:blipFill rotWithShape="1">
          <a:blip r:embed="rId3">
            <a:alphaModFix/>
          </a:blip>
          <a:srcRect l="-15130" r="15129"/>
          <a:stretch/>
        </p:blipFill>
        <p:spPr>
          <a:xfrm>
            <a:off x="1986500" y="2013800"/>
            <a:ext cx="4084034" cy="26670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pic>
        <p:nvPicPr>
          <p:cNvPr id="283" name="Google Shape;283;p43">
            <a:hlinkClick r:id="rId3"/>
          </p:cNvPr>
          <p:cNvPicPr preferRelativeResize="0"/>
          <p:nvPr/>
        </p:nvPicPr>
        <p:blipFill rotWithShape="1">
          <a:blip r:embed="rId4">
            <a:alphaModFix/>
          </a:blip>
          <a:srcRect r="874" b="32325"/>
          <a:stretch/>
        </p:blipFill>
        <p:spPr>
          <a:xfrm>
            <a:off x="22860" y="0"/>
            <a:ext cx="9063990" cy="473202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4"/>
          <p:cNvSpPr txBox="1">
            <a:spLocks noGrp="1"/>
          </p:cNvSpPr>
          <p:nvPr>
            <p:ph type="title" idx="4294967295"/>
          </p:nvPr>
        </p:nvSpPr>
        <p:spPr>
          <a:xfrm>
            <a:off x="1600200" y="215503"/>
            <a:ext cx="7543800" cy="1087040"/>
          </a:xfrm>
          <a:prstGeom prst="rect">
            <a:avLst/>
          </a:prstGeom>
          <a:noFill/>
          <a:ln>
            <a:noFill/>
          </a:ln>
        </p:spPr>
        <p:txBody>
          <a:bodyPr spcFirstLastPara="1" wrap="square" lIns="68575" tIns="34275" rIns="68575" bIns="34275" anchor="b" anchorCtr="0">
            <a:noAutofit/>
          </a:bodyPr>
          <a:lstStyle/>
          <a:p>
            <a:pPr marL="0" marR="0" lvl="0" indent="0" algn="l" rtl="0">
              <a:lnSpc>
                <a:spcPct val="85000"/>
              </a:lnSpc>
              <a:spcBef>
                <a:spcPts val="0"/>
              </a:spcBef>
              <a:spcAft>
                <a:spcPts val="0"/>
              </a:spcAft>
              <a:buClr>
                <a:srgbClr val="3F3F3F"/>
              </a:buClr>
              <a:buFont typeface="Calibri"/>
              <a:buNone/>
            </a:pPr>
            <a:r>
              <a:rPr lang="en" sz="3600" b="0" i="0" u="none" strike="noStrike" cap="none">
                <a:solidFill>
                  <a:srgbClr val="3F3F3F"/>
                </a:solidFill>
                <a:latin typeface="Calibri"/>
                <a:ea typeface="Calibri"/>
                <a:cs typeface="Calibri"/>
                <a:sym typeface="Calibri"/>
              </a:rPr>
              <a:t>Title</a:t>
            </a:r>
            <a:endParaRPr sz="3600" b="0" i="0" u="none" strike="noStrike" cap="none">
              <a:solidFill>
                <a:srgbClr val="3F3F3F"/>
              </a:solidFill>
              <a:latin typeface="Calibri"/>
              <a:ea typeface="Calibri"/>
              <a:cs typeface="Calibri"/>
              <a:sym typeface="Calibri"/>
            </a:endParaRPr>
          </a:p>
        </p:txBody>
      </p:sp>
      <p:sp>
        <p:nvSpPr>
          <p:cNvPr id="290" name="Google Shape;290;p44"/>
          <p:cNvSpPr txBox="1">
            <a:spLocks noGrp="1"/>
          </p:cNvSpPr>
          <p:nvPr>
            <p:ph type="body" idx="4294967295"/>
          </p:nvPr>
        </p:nvSpPr>
        <p:spPr>
          <a:xfrm>
            <a:off x="1600200" y="1604963"/>
            <a:ext cx="7543800" cy="3018235"/>
          </a:xfrm>
          <a:prstGeom prst="rect">
            <a:avLst/>
          </a:prstGeom>
          <a:noFill/>
          <a:ln>
            <a:noFill/>
          </a:ln>
        </p:spPr>
        <p:txBody>
          <a:bodyPr spcFirstLastPara="1" wrap="square" lIns="0" tIns="34275" rIns="0" bIns="34275" anchor="t" anchorCtr="0">
            <a:noAutofit/>
          </a:bodyPr>
          <a:lstStyle/>
          <a:p>
            <a:pPr marL="63500" marR="0" lvl="0" indent="-63500" algn="l" rtl="0">
              <a:lnSpc>
                <a:spcPct val="90000"/>
              </a:lnSpc>
              <a:spcBef>
                <a:spcPts val="0"/>
              </a:spcBef>
              <a:spcAft>
                <a:spcPts val="0"/>
              </a:spcAft>
              <a:buClr>
                <a:schemeClr val="accent1"/>
              </a:buClr>
              <a:buSzPts val="2400"/>
              <a:buFont typeface="Calibri"/>
              <a:buChar char=" "/>
            </a:pPr>
            <a:r>
              <a:rPr lang="en" sz="2400" b="0" i="0" u="none" strike="noStrike" cap="none">
                <a:solidFill>
                  <a:srgbClr val="3F3F3F"/>
                </a:solidFill>
                <a:latin typeface="Calibri"/>
                <a:ea typeface="Calibri"/>
                <a:cs typeface="Calibri"/>
                <a:sym typeface="Calibri"/>
              </a:rPr>
              <a:t>text</a:t>
            </a:r>
            <a:endParaRPr sz="1100"/>
          </a:p>
          <a:p>
            <a:pPr marL="63500" marR="0" lvl="0" indent="38100" algn="l" rtl="0">
              <a:lnSpc>
                <a:spcPct val="90000"/>
              </a:lnSpc>
              <a:spcBef>
                <a:spcPts val="1100"/>
              </a:spcBef>
              <a:spcAft>
                <a:spcPts val="0"/>
              </a:spcAft>
              <a:buClr>
                <a:schemeClr val="accent1"/>
              </a:buClr>
              <a:buSzPts val="1500"/>
              <a:buFont typeface="Calibri"/>
              <a:buNone/>
            </a:pPr>
            <a:endParaRPr sz="1500" b="0" i="0" u="none" strike="noStrike" cap="none">
              <a:solidFill>
                <a:srgbClr val="3F3F3F"/>
              </a:solidFill>
              <a:latin typeface="Calibri"/>
              <a:ea typeface="Calibri"/>
              <a:cs typeface="Calibri"/>
              <a:sym typeface="Calibri"/>
            </a:endParaRPr>
          </a:p>
        </p:txBody>
      </p:sp>
      <p:pic>
        <p:nvPicPr>
          <p:cNvPr id="291" name="Google Shape;291;p44">
            <a:hlinkClick r:id="rId3"/>
          </p:cNvPr>
          <p:cNvPicPr preferRelativeResize="0"/>
          <p:nvPr/>
        </p:nvPicPr>
        <p:blipFill rotWithShape="1">
          <a:blip r:embed="rId4">
            <a:alphaModFix/>
          </a:blip>
          <a:srcRect l="-1" r="-124" b="32971"/>
          <a:stretch/>
        </p:blipFill>
        <p:spPr>
          <a:xfrm>
            <a:off x="0" y="1"/>
            <a:ext cx="9155430" cy="4743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5"/>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Autofit/>
          </a:bodyPr>
          <a:lstStyle/>
          <a:p>
            <a:pPr marL="0" marR="0" lvl="0" indent="0" algn="l" rtl="0">
              <a:lnSpc>
                <a:spcPct val="85000"/>
              </a:lnSpc>
              <a:spcBef>
                <a:spcPts val="0"/>
              </a:spcBef>
              <a:spcAft>
                <a:spcPts val="0"/>
              </a:spcAft>
              <a:buClr>
                <a:srgbClr val="3F3F3F"/>
              </a:buClr>
              <a:buFont typeface="Calibri"/>
              <a:buNone/>
            </a:pPr>
            <a:r>
              <a:rPr lang="en" sz="3600" b="0" i="0" u="none" strike="noStrike" cap="none">
                <a:solidFill>
                  <a:srgbClr val="3F3F3F"/>
                </a:solidFill>
                <a:latin typeface="Calibri"/>
                <a:ea typeface="Calibri"/>
                <a:cs typeface="Calibri"/>
                <a:sym typeface="Calibri"/>
              </a:rPr>
              <a:t>Insert local example if you have one</a:t>
            </a:r>
            <a:endParaRPr sz="3600" b="0" i="0" u="none" strike="noStrike" cap="none">
              <a:solidFill>
                <a:srgbClr val="3F3F3F"/>
              </a:solidFill>
              <a:latin typeface="Calibri"/>
              <a:ea typeface="Calibri"/>
              <a:cs typeface="Calibri"/>
              <a:sym typeface="Calibri"/>
            </a:endParaRPr>
          </a:p>
        </p:txBody>
      </p:sp>
      <p:sp>
        <p:nvSpPr>
          <p:cNvPr id="298" name="Google Shape;298;p45"/>
          <p:cNvSpPr txBox="1">
            <a:spLocks noGrp="1"/>
          </p:cNvSpPr>
          <p:nvPr>
            <p:ph type="body" idx="1"/>
          </p:nvPr>
        </p:nvSpPr>
        <p:spPr>
          <a:xfrm>
            <a:off x="822960" y="1605526"/>
            <a:ext cx="7543800" cy="3017520"/>
          </a:xfrm>
          <a:prstGeom prst="rect">
            <a:avLst/>
          </a:prstGeom>
          <a:noFill/>
          <a:ln>
            <a:noFill/>
          </a:ln>
        </p:spPr>
        <p:txBody>
          <a:bodyPr spcFirstLastPara="1" wrap="square" lIns="0" tIns="34275" rIns="0" bIns="34275" anchor="t" anchorCtr="0">
            <a:noAutofit/>
          </a:bodyPr>
          <a:lstStyle/>
          <a:p>
            <a:pPr marL="63500" marR="0" lvl="0" indent="-63500" algn="l" rtl="0">
              <a:lnSpc>
                <a:spcPct val="90000"/>
              </a:lnSpc>
              <a:spcBef>
                <a:spcPts val="0"/>
              </a:spcBef>
              <a:spcAft>
                <a:spcPts val="0"/>
              </a:spcAft>
              <a:buClr>
                <a:schemeClr val="accent1"/>
              </a:buClr>
              <a:buSzPts val="2400"/>
              <a:buFont typeface="Calibri"/>
              <a:buChar char=" "/>
            </a:pPr>
            <a:r>
              <a:rPr lang="en" sz="2400"/>
              <a:t>Add text here</a:t>
            </a:r>
            <a:endParaRPr sz="1100"/>
          </a:p>
          <a:p>
            <a:pPr marL="63500" marR="0" lvl="0" indent="38100" algn="l" rtl="0">
              <a:lnSpc>
                <a:spcPct val="90000"/>
              </a:lnSpc>
              <a:spcBef>
                <a:spcPts val="1100"/>
              </a:spcBef>
              <a:spcAft>
                <a:spcPts val="0"/>
              </a:spcAft>
              <a:buClr>
                <a:schemeClr val="accent1"/>
              </a:buClr>
              <a:buSzPts val="1500"/>
              <a:buFont typeface="Calibri"/>
              <a:buNone/>
            </a:pPr>
            <a:endParaRPr sz="1500" b="0" i="0" u="none" strike="noStrike" cap="none">
              <a:solidFill>
                <a:srgbClr val="3F3F3F"/>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2146</Words>
  <Application>Microsoft Macintosh PowerPoint</Application>
  <PresentationFormat>On-screen Show (16:9)</PresentationFormat>
  <Paragraphs>204</Paragraphs>
  <Slides>17</Slides>
  <Notes>17</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17</vt:i4>
      </vt:variant>
    </vt:vector>
  </HeadingPairs>
  <TitlesOfParts>
    <vt:vector size="24" baseType="lpstr">
      <vt:lpstr>Calibri</vt:lpstr>
      <vt:lpstr>Arial</vt:lpstr>
      <vt:lpstr>Verdana</vt:lpstr>
      <vt:lpstr>Raleway</vt:lpstr>
      <vt:lpstr>Simple Light</vt:lpstr>
      <vt:lpstr>Retrospect</vt:lpstr>
      <vt:lpstr>Retrospect</vt:lpstr>
      <vt:lpstr>Unlocking the Power of Open Data</vt:lpstr>
      <vt:lpstr>Review from Session 1</vt:lpstr>
      <vt:lpstr>Objectives for Session 2</vt:lpstr>
      <vt:lpstr>The Details Behind the Data </vt:lpstr>
      <vt:lpstr>Who, What, When, Where, Why (and How)  The 5 Ws</vt:lpstr>
      <vt:lpstr>Metadata You Know and Love</vt:lpstr>
      <vt:lpstr>PowerPoint Presentation</vt:lpstr>
      <vt:lpstr>Title</vt:lpstr>
      <vt:lpstr>Insert local example if you have one</vt:lpstr>
      <vt:lpstr>PowerPoint Presentation</vt:lpstr>
      <vt:lpstr>PowerPoint Presentation</vt:lpstr>
      <vt:lpstr>PowerPoint Presentation</vt:lpstr>
      <vt:lpstr>PowerPoint Presentation</vt:lpstr>
      <vt:lpstr>Treasure Hunt: Answer Questions with Data</vt:lpstr>
      <vt:lpstr>Next Time… </vt:lpstr>
      <vt:lpstr>Can you do this?  </vt:lpstr>
      <vt:lpstr>Thank  You</vt:lpstr>
    </vt:vector>
  </TitlesOfParts>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Unlocking the Power of Open Data</dc:title>
  <cp:lastModifiedBy>Kathleen E. Sullivan</cp:lastModifiedBy>
  <cp:revision>1</cp:revision>
  <dcterms:modified xsi:type="dcterms:W3CDTF">2018-08-02T20:33:56Z</dcterms:modified>
</cp:coreProperties>
</file>